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omments/comment1.xml" ContentType="application/vnd.openxmlformats-officedocument.presentationml.comment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omments/comment2.xml" ContentType="application/vnd.openxmlformats-officedocument.presentationml.comments+xml"/>
  <Override PartName="/ppt/notesSlides/notesSlide4.xml" ContentType="application/vnd.openxmlformats-officedocument.presentationml.notesSlide+xml"/>
  <Override PartName="/ppt/notesSlides/notesSlide5.xml" ContentType="application/vnd.openxmlformats-officedocument.presentationml.notesSlide+xml"/>
  <Override PartName="/ppt/comments/comment3.xml" ContentType="application/vnd.openxmlformats-officedocument.presentationml.comments+xml"/>
  <Override PartName="/ppt/notesSlides/notesSlide6.xml" ContentType="application/vnd.openxmlformats-officedocument.presentationml.notesSlide+xml"/>
  <Override PartName="/ppt/comments/comment4.xml" ContentType="application/vnd.openxmlformats-officedocument.presentationml.comments+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9.xml" ContentType="application/vnd.openxmlformats-officedocument.presentationml.notesSlide+xml"/>
  <Override PartName="/ppt/comments/comment5.xml" ContentType="application/vnd.openxmlformats-officedocument.presentationml.comments+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96" r:id="rId1"/>
  </p:sldMasterIdLst>
  <p:notesMasterIdLst>
    <p:notesMasterId r:id="rId24"/>
  </p:notesMasterIdLst>
  <p:sldIdLst>
    <p:sldId id="287" r:id="rId2"/>
    <p:sldId id="257" r:id="rId3"/>
    <p:sldId id="264" r:id="rId4"/>
    <p:sldId id="267" r:id="rId5"/>
    <p:sldId id="286" r:id="rId6"/>
    <p:sldId id="269" r:id="rId7"/>
    <p:sldId id="271" r:id="rId8"/>
    <p:sldId id="275" r:id="rId9"/>
    <p:sldId id="276" r:id="rId10"/>
    <p:sldId id="273" r:id="rId11"/>
    <p:sldId id="266" r:id="rId12"/>
    <p:sldId id="278" r:id="rId13"/>
    <p:sldId id="258" r:id="rId14"/>
    <p:sldId id="270" r:id="rId15"/>
    <p:sldId id="268" r:id="rId16"/>
    <p:sldId id="277" r:id="rId17"/>
    <p:sldId id="261" r:id="rId18"/>
    <p:sldId id="262" r:id="rId19"/>
    <p:sldId id="279" r:id="rId20"/>
    <p:sldId id="285" r:id="rId21"/>
    <p:sldId id="284" r:id="rId22"/>
    <p:sldId id="283"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Nicolas Luyckx" initials="NL" lastIdx="3" clrIdx="0">
    <p:extLst>
      <p:ext uri="{19B8F6BF-5375-455C-9EA6-DF929625EA0E}">
        <p15:presenceInfo xmlns:p15="http://schemas.microsoft.com/office/powerpoint/2012/main" userId="S::nicolas.luyckx@student.uclouvain.be::74823ea9-f557-41fb-82c3-84c0979cef2d" providerId="AD"/>
      </p:ext>
    </p:extLst>
  </p:cmAuthor>
  <p:cmAuthor id="2" name="Clara Nys" initials="CN" lastIdx="7" clrIdx="1">
    <p:extLst>
      <p:ext uri="{19B8F6BF-5375-455C-9EA6-DF929625EA0E}">
        <p15:presenceInfo xmlns:p15="http://schemas.microsoft.com/office/powerpoint/2012/main" userId="S::clara.nys@student.uclouvain.be::0a1ba711-64e6-400a-b312-42e731dac9bc" providerId="AD"/>
      </p:ext>
    </p:extLst>
  </p:cmAuthor>
  <p:cmAuthor id="3" name="Thibault Lootvoet" initials="TL" lastIdx="1" clrIdx="2">
    <p:extLst>
      <p:ext uri="{19B8F6BF-5375-455C-9EA6-DF929625EA0E}">
        <p15:presenceInfo xmlns:p15="http://schemas.microsoft.com/office/powerpoint/2012/main" userId="Thibault Lootvoet"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BAFB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0" d="100"/>
          <a:sy n="110" d="100"/>
        </p:scale>
        <p:origin x="594"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hibault Lootvoet" userId="23bbe8b1-b1f6-4715-b4be-fb6c5219f9b6" providerId="ADAL" clId="{63F3865D-DED9-41EE-BD43-58D1C0B10060}"/>
    <pc:docChg chg="undo custSel delSld modSld">
      <pc:chgData name="Thibault Lootvoet" userId="23bbe8b1-b1f6-4715-b4be-fb6c5219f9b6" providerId="ADAL" clId="{63F3865D-DED9-41EE-BD43-58D1C0B10060}" dt="2020-12-13T14:03:47.887" v="799" actId="14100"/>
      <pc:docMkLst>
        <pc:docMk/>
      </pc:docMkLst>
      <pc:sldChg chg="addSp delSp modSp mod">
        <pc:chgData name="Thibault Lootvoet" userId="23bbe8b1-b1f6-4715-b4be-fb6c5219f9b6" providerId="ADAL" clId="{63F3865D-DED9-41EE-BD43-58D1C0B10060}" dt="2020-12-10T17:18:03.854" v="152"/>
        <pc:sldMkLst>
          <pc:docMk/>
          <pc:sldMk cId="3768533605" sldId="257"/>
        </pc:sldMkLst>
        <pc:spChg chg="del">
          <ac:chgData name="Thibault Lootvoet" userId="23bbe8b1-b1f6-4715-b4be-fb6c5219f9b6" providerId="ADAL" clId="{63F3865D-DED9-41EE-BD43-58D1C0B10060}" dt="2020-12-10T17:17:37.573" v="61"/>
          <ac:spMkLst>
            <pc:docMk/>
            <pc:sldMk cId="3768533605" sldId="257"/>
            <ac:spMk id="3" creationId="{829BAB7E-24DD-433C-AFA8-D55CBCA5A302}"/>
          </ac:spMkLst>
        </pc:spChg>
        <pc:spChg chg="add del mod">
          <ac:chgData name="Thibault Lootvoet" userId="23bbe8b1-b1f6-4715-b4be-fb6c5219f9b6" providerId="ADAL" clId="{63F3865D-DED9-41EE-BD43-58D1C0B10060}" dt="2020-12-10T17:18:03.849" v="149"/>
          <ac:spMkLst>
            <pc:docMk/>
            <pc:sldMk cId="3768533605" sldId="257"/>
            <ac:spMk id="7" creationId="{EBBC568A-C13A-4F9B-9029-35F270A18F13}"/>
          </ac:spMkLst>
        </pc:spChg>
        <pc:spChg chg="add mod">
          <ac:chgData name="Thibault Lootvoet" userId="23bbe8b1-b1f6-4715-b4be-fb6c5219f9b6" providerId="ADAL" clId="{63F3865D-DED9-41EE-BD43-58D1C0B10060}" dt="2020-12-10T17:18:03.854" v="152"/>
          <ac:spMkLst>
            <pc:docMk/>
            <pc:sldMk cId="3768533605" sldId="257"/>
            <ac:spMk id="8" creationId="{0EE2E83F-B26B-4243-95F4-F6EBC25E715D}"/>
          </ac:spMkLst>
        </pc:spChg>
      </pc:sldChg>
      <pc:sldChg chg="addSp delSp modSp mod">
        <pc:chgData name="Thibault Lootvoet" userId="23bbe8b1-b1f6-4715-b4be-fb6c5219f9b6" providerId="ADAL" clId="{63F3865D-DED9-41EE-BD43-58D1C0B10060}" dt="2020-12-10T17:18:03.914" v="207"/>
        <pc:sldMkLst>
          <pc:docMk/>
          <pc:sldMk cId="350203634" sldId="258"/>
        </pc:sldMkLst>
        <pc:spChg chg="mod">
          <ac:chgData name="Thibault Lootvoet" userId="23bbe8b1-b1f6-4715-b4be-fb6c5219f9b6" providerId="ADAL" clId="{63F3865D-DED9-41EE-BD43-58D1C0B10060}" dt="2020-12-10T17:04:25.254" v="0" actId="1076"/>
          <ac:spMkLst>
            <pc:docMk/>
            <pc:sldMk cId="350203634" sldId="258"/>
            <ac:spMk id="2" creationId="{EC7D406D-169C-4D20-9EA2-EF5614D1F4C3}"/>
          </ac:spMkLst>
        </pc:spChg>
        <pc:spChg chg="del">
          <ac:chgData name="Thibault Lootvoet" userId="23bbe8b1-b1f6-4715-b4be-fb6c5219f9b6" providerId="ADAL" clId="{63F3865D-DED9-41EE-BD43-58D1C0B10060}" dt="2020-12-10T17:17:37.655" v="114"/>
          <ac:spMkLst>
            <pc:docMk/>
            <pc:sldMk cId="350203634" sldId="258"/>
            <ac:spMk id="5" creationId="{096E5DA0-AE1E-4699-AD15-D4B3574EE4E9}"/>
          </ac:spMkLst>
        </pc:spChg>
        <pc:spChg chg="add del mod">
          <ac:chgData name="Thibault Lootvoet" userId="23bbe8b1-b1f6-4715-b4be-fb6c5219f9b6" providerId="ADAL" clId="{63F3865D-DED9-41EE-BD43-58D1C0B10060}" dt="2020-12-10T17:09:54.973" v="45" actId="478"/>
          <ac:spMkLst>
            <pc:docMk/>
            <pc:sldMk cId="350203634" sldId="258"/>
            <ac:spMk id="7" creationId="{060C832D-941C-46B4-B330-89A6EEFF1D87}"/>
          </ac:spMkLst>
        </pc:spChg>
        <pc:spChg chg="add del mod">
          <ac:chgData name="Thibault Lootvoet" userId="23bbe8b1-b1f6-4715-b4be-fb6c5219f9b6" providerId="ADAL" clId="{63F3865D-DED9-41EE-BD43-58D1C0B10060}" dt="2020-12-10T17:18:03.910" v="204"/>
          <ac:spMkLst>
            <pc:docMk/>
            <pc:sldMk cId="350203634" sldId="258"/>
            <ac:spMk id="8" creationId="{EA8B4310-2B3C-475C-98ED-C854C790B09A}"/>
          </ac:spMkLst>
        </pc:spChg>
        <pc:spChg chg="add mod">
          <ac:chgData name="Thibault Lootvoet" userId="23bbe8b1-b1f6-4715-b4be-fb6c5219f9b6" providerId="ADAL" clId="{63F3865D-DED9-41EE-BD43-58D1C0B10060}" dt="2020-12-10T17:18:03.914" v="207"/>
          <ac:spMkLst>
            <pc:docMk/>
            <pc:sldMk cId="350203634" sldId="258"/>
            <ac:spMk id="9" creationId="{748B31BD-75F5-4A1A-A3D5-84E94C9D6C26}"/>
          </ac:spMkLst>
        </pc:spChg>
        <pc:spChg chg="mod">
          <ac:chgData name="Thibault Lootvoet" userId="23bbe8b1-b1f6-4715-b4be-fb6c5219f9b6" providerId="ADAL" clId="{63F3865D-DED9-41EE-BD43-58D1C0B10060}" dt="2020-12-10T17:11:03.872" v="51" actId="1076"/>
          <ac:spMkLst>
            <pc:docMk/>
            <pc:sldMk cId="350203634" sldId="258"/>
            <ac:spMk id="16" creationId="{1318CE66-FAED-45A1-8116-2647C490CB5A}"/>
          </ac:spMkLst>
        </pc:spChg>
        <pc:spChg chg="del">
          <ac:chgData name="Thibault Lootvoet" userId="23bbe8b1-b1f6-4715-b4be-fb6c5219f9b6" providerId="ADAL" clId="{63F3865D-DED9-41EE-BD43-58D1C0B10060}" dt="2020-12-10T17:09:33.451" v="44" actId="478"/>
          <ac:spMkLst>
            <pc:docMk/>
            <pc:sldMk cId="350203634" sldId="258"/>
            <ac:spMk id="60" creationId="{1A6C5DCA-E915-494C-9D80-577F8172A966}"/>
          </ac:spMkLst>
        </pc:spChg>
        <pc:spChg chg="del">
          <ac:chgData name="Thibault Lootvoet" userId="23bbe8b1-b1f6-4715-b4be-fb6c5219f9b6" providerId="ADAL" clId="{63F3865D-DED9-41EE-BD43-58D1C0B10060}" dt="2020-12-10T17:10:07.546" v="46" actId="478"/>
          <ac:spMkLst>
            <pc:docMk/>
            <pc:sldMk cId="350203634" sldId="258"/>
            <ac:spMk id="62" creationId="{6515FC82-3453-4CBE-8895-4CCFF339529E}"/>
          </ac:spMkLst>
        </pc:spChg>
        <pc:spChg chg="del">
          <ac:chgData name="Thibault Lootvoet" userId="23bbe8b1-b1f6-4715-b4be-fb6c5219f9b6" providerId="ADAL" clId="{63F3865D-DED9-41EE-BD43-58D1C0B10060}" dt="2020-12-10T17:10:09.318" v="47" actId="478"/>
          <ac:spMkLst>
            <pc:docMk/>
            <pc:sldMk cId="350203634" sldId="258"/>
            <ac:spMk id="63" creationId="{C5FD847B-65C0-4027-8DFC-70CB424514F8}"/>
          </ac:spMkLst>
        </pc:spChg>
        <pc:spChg chg="mod">
          <ac:chgData name="Thibault Lootvoet" userId="23bbe8b1-b1f6-4715-b4be-fb6c5219f9b6" providerId="ADAL" clId="{63F3865D-DED9-41EE-BD43-58D1C0B10060}" dt="2020-12-10T17:11:03.872" v="51" actId="1076"/>
          <ac:spMkLst>
            <pc:docMk/>
            <pc:sldMk cId="350203634" sldId="258"/>
            <ac:spMk id="68" creationId="{E089141F-9C7B-49EA-9CC6-89D3095D844C}"/>
          </ac:spMkLst>
        </pc:spChg>
        <pc:spChg chg="mod">
          <ac:chgData name="Thibault Lootvoet" userId="23bbe8b1-b1f6-4715-b4be-fb6c5219f9b6" providerId="ADAL" clId="{63F3865D-DED9-41EE-BD43-58D1C0B10060}" dt="2020-12-10T17:11:03.872" v="51" actId="1076"/>
          <ac:spMkLst>
            <pc:docMk/>
            <pc:sldMk cId="350203634" sldId="258"/>
            <ac:spMk id="70" creationId="{269CD224-D9E2-42B7-A557-A0B98216F23A}"/>
          </ac:spMkLst>
        </pc:spChg>
        <pc:picChg chg="mod ord modVis">
          <ac:chgData name="Thibault Lootvoet" userId="23bbe8b1-b1f6-4715-b4be-fb6c5219f9b6" providerId="ADAL" clId="{63F3865D-DED9-41EE-BD43-58D1C0B10060}" dt="2020-12-10T17:11:29.946" v="54" actId="1076"/>
          <ac:picMkLst>
            <pc:docMk/>
            <pc:sldMk cId="350203634" sldId="258"/>
            <ac:picMk id="4" creationId="{9B25C0EE-BD26-42B0-9F3A-3A176226C815}"/>
          </ac:picMkLst>
        </pc:picChg>
        <pc:picChg chg="mod ord modVis">
          <ac:chgData name="Thibault Lootvoet" userId="23bbe8b1-b1f6-4715-b4be-fb6c5219f9b6" providerId="ADAL" clId="{63F3865D-DED9-41EE-BD43-58D1C0B10060}" dt="2020-12-10T17:11:29.946" v="54" actId="1076"/>
          <ac:picMkLst>
            <pc:docMk/>
            <pc:sldMk cId="350203634" sldId="258"/>
            <ac:picMk id="14" creationId="{E80E7AB1-6EF6-496B-B3ED-4AE728E7E5C4}"/>
          </ac:picMkLst>
        </pc:picChg>
        <pc:picChg chg="mod ord modVis">
          <ac:chgData name="Thibault Lootvoet" userId="23bbe8b1-b1f6-4715-b4be-fb6c5219f9b6" providerId="ADAL" clId="{63F3865D-DED9-41EE-BD43-58D1C0B10060}" dt="2020-12-10T17:11:29.946" v="54" actId="1076"/>
          <ac:picMkLst>
            <pc:docMk/>
            <pc:sldMk cId="350203634" sldId="258"/>
            <ac:picMk id="61" creationId="{8AD680CE-71D0-4B1F-816D-A3FB9AC9E887}"/>
          </ac:picMkLst>
        </pc:picChg>
        <pc:picChg chg="mod">
          <ac:chgData name="Thibault Lootvoet" userId="23bbe8b1-b1f6-4715-b4be-fb6c5219f9b6" providerId="ADAL" clId="{63F3865D-DED9-41EE-BD43-58D1C0B10060}" dt="2020-12-10T17:11:29.946" v="54" actId="1076"/>
          <ac:picMkLst>
            <pc:docMk/>
            <pc:sldMk cId="350203634" sldId="258"/>
            <ac:picMk id="66" creationId="{F5F3F3C4-D32E-4515-B620-E43C2AB3CB97}"/>
          </ac:picMkLst>
        </pc:picChg>
      </pc:sldChg>
      <pc:sldChg chg="addSp delSp modSp mod">
        <pc:chgData name="Thibault Lootvoet" userId="23bbe8b1-b1f6-4715-b4be-fb6c5219f9b6" providerId="ADAL" clId="{63F3865D-DED9-41EE-BD43-58D1C0B10060}" dt="2020-12-10T17:18:41.587" v="233" actId="2711"/>
        <pc:sldMkLst>
          <pc:docMk/>
          <pc:sldMk cId="599346278" sldId="261"/>
        </pc:sldMkLst>
        <pc:spChg chg="add del mod">
          <ac:chgData name="Thibault Lootvoet" userId="23bbe8b1-b1f6-4715-b4be-fb6c5219f9b6" providerId="ADAL" clId="{63F3865D-DED9-41EE-BD43-58D1C0B10060}" dt="2020-12-10T17:18:03.932" v="224"/>
          <ac:spMkLst>
            <pc:docMk/>
            <pc:sldMk cId="599346278" sldId="261"/>
            <ac:spMk id="3" creationId="{4CD1B421-87CA-44C4-89D7-10EFCC21B2FF}"/>
          </ac:spMkLst>
        </pc:spChg>
        <pc:spChg chg="del">
          <ac:chgData name="Thibault Lootvoet" userId="23bbe8b1-b1f6-4715-b4be-fb6c5219f9b6" providerId="ADAL" clId="{63F3865D-DED9-41EE-BD43-58D1C0B10060}" dt="2020-12-10T17:17:37.678" v="134"/>
          <ac:spMkLst>
            <pc:docMk/>
            <pc:sldMk cId="599346278" sldId="261"/>
            <ac:spMk id="4" creationId="{C6438F6F-74A2-419A-9553-28F59E9AB4B9}"/>
          </ac:spMkLst>
        </pc:spChg>
        <pc:spChg chg="add mod">
          <ac:chgData name="Thibault Lootvoet" userId="23bbe8b1-b1f6-4715-b4be-fb6c5219f9b6" providerId="ADAL" clId="{63F3865D-DED9-41EE-BD43-58D1C0B10060}" dt="2020-12-10T17:18:03.936" v="227"/>
          <ac:spMkLst>
            <pc:docMk/>
            <pc:sldMk cId="599346278" sldId="261"/>
            <ac:spMk id="6" creationId="{96FD654E-E56E-4B15-8445-924B7928D5CF}"/>
          </ac:spMkLst>
        </pc:spChg>
        <pc:graphicFrameChg chg="mod">
          <ac:chgData name="Thibault Lootvoet" userId="23bbe8b1-b1f6-4715-b4be-fb6c5219f9b6" providerId="ADAL" clId="{63F3865D-DED9-41EE-BD43-58D1C0B10060}" dt="2020-12-10T17:18:41.587" v="233" actId="2711"/>
          <ac:graphicFrameMkLst>
            <pc:docMk/>
            <pc:sldMk cId="599346278" sldId="261"/>
            <ac:graphicFrameMk id="5" creationId="{8EB94FED-0B94-4446-AA73-0770D7B794B2}"/>
          </ac:graphicFrameMkLst>
        </pc:graphicFrameChg>
      </pc:sldChg>
      <pc:sldChg chg="addSp delSp modSp mod">
        <pc:chgData name="Thibault Lootvoet" userId="23bbe8b1-b1f6-4715-b4be-fb6c5219f9b6" providerId="ADAL" clId="{63F3865D-DED9-41EE-BD43-58D1C0B10060}" dt="2020-12-13T13:57:55.633" v="778" actId="14100"/>
        <pc:sldMkLst>
          <pc:docMk/>
          <pc:sldMk cId="1436704661" sldId="262"/>
        </pc:sldMkLst>
        <pc:spChg chg="add del mod">
          <ac:chgData name="Thibault Lootvoet" userId="23bbe8b1-b1f6-4715-b4be-fb6c5219f9b6" providerId="ADAL" clId="{63F3865D-DED9-41EE-BD43-58D1C0B10060}" dt="2020-12-10T17:18:03.938" v="229"/>
          <ac:spMkLst>
            <pc:docMk/>
            <pc:sldMk cId="1436704661" sldId="262"/>
            <ac:spMk id="3" creationId="{D2ADDF4A-28F4-4AD4-B3DE-5F018DBF5F4E}"/>
          </ac:spMkLst>
        </pc:spChg>
        <pc:spChg chg="del">
          <ac:chgData name="Thibault Lootvoet" userId="23bbe8b1-b1f6-4715-b4be-fb6c5219f9b6" providerId="ADAL" clId="{63F3865D-DED9-41EE-BD43-58D1C0B10060}" dt="2020-12-10T17:17:37.683" v="139"/>
          <ac:spMkLst>
            <pc:docMk/>
            <pc:sldMk cId="1436704661" sldId="262"/>
            <ac:spMk id="6" creationId="{91C573A9-6BB7-4468-808F-7FEFA3D40378}"/>
          </ac:spMkLst>
        </pc:spChg>
        <pc:spChg chg="add mod">
          <ac:chgData name="Thibault Lootvoet" userId="23bbe8b1-b1f6-4715-b4be-fb6c5219f9b6" providerId="ADAL" clId="{63F3865D-DED9-41EE-BD43-58D1C0B10060}" dt="2020-12-10T17:18:03.941" v="232"/>
          <ac:spMkLst>
            <pc:docMk/>
            <pc:sldMk cId="1436704661" sldId="262"/>
            <ac:spMk id="7" creationId="{1867F74D-79B7-43D7-BA04-80D1DF643BEF}"/>
          </ac:spMkLst>
        </pc:spChg>
        <pc:picChg chg="add mod">
          <ac:chgData name="Thibault Lootvoet" userId="23bbe8b1-b1f6-4715-b4be-fb6c5219f9b6" providerId="ADAL" clId="{63F3865D-DED9-41EE-BD43-58D1C0B10060}" dt="2020-12-13T13:57:55.633" v="778" actId="14100"/>
          <ac:picMkLst>
            <pc:docMk/>
            <pc:sldMk cId="1436704661" sldId="262"/>
            <ac:picMk id="6" creationId="{1A46AADF-C5B7-45AA-B72C-EC7833E148E9}"/>
          </ac:picMkLst>
        </pc:picChg>
      </pc:sldChg>
      <pc:sldChg chg="addSp delSp modSp mod">
        <pc:chgData name="Thibault Lootvoet" userId="23bbe8b1-b1f6-4715-b4be-fb6c5219f9b6" providerId="ADAL" clId="{63F3865D-DED9-41EE-BD43-58D1C0B10060}" dt="2020-12-10T17:18:03.860" v="157"/>
        <pc:sldMkLst>
          <pc:docMk/>
          <pc:sldMk cId="1582926223" sldId="264"/>
        </pc:sldMkLst>
        <pc:spChg chg="del">
          <ac:chgData name="Thibault Lootvoet" userId="23bbe8b1-b1f6-4715-b4be-fb6c5219f9b6" providerId="ADAL" clId="{63F3865D-DED9-41EE-BD43-58D1C0B10060}" dt="2020-12-10T17:17:37.578" v="66"/>
          <ac:spMkLst>
            <pc:docMk/>
            <pc:sldMk cId="1582926223" sldId="264"/>
            <ac:spMk id="2" creationId="{2EFBCA55-53D8-4338-BFAB-36D09CF3B44C}"/>
          </ac:spMkLst>
        </pc:spChg>
        <pc:spChg chg="add del mod">
          <ac:chgData name="Thibault Lootvoet" userId="23bbe8b1-b1f6-4715-b4be-fb6c5219f9b6" providerId="ADAL" clId="{63F3865D-DED9-41EE-BD43-58D1C0B10060}" dt="2020-12-10T17:18:03.857" v="154"/>
          <ac:spMkLst>
            <pc:docMk/>
            <pc:sldMk cId="1582926223" sldId="264"/>
            <ac:spMk id="3" creationId="{C8E9069F-F3A7-4B23-AE20-0DE3F9BA5536}"/>
          </ac:spMkLst>
        </pc:spChg>
        <pc:spChg chg="add mod">
          <ac:chgData name="Thibault Lootvoet" userId="23bbe8b1-b1f6-4715-b4be-fb6c5219f9b6" providerId="ADAL" clId="{63F3865D-DED9-41EE-BD43-58D1C0B10060}" dt="2020-12-10T17:18:03.860" v="157"/>
          <ac:spMkLst>
            <pc:docMk/>
            <pc:sldMk cId="1582926223" sldId="264"/>
            <ac:spMk id="5" creationId="{F7E36585-DD2E-413E-9D2B-4BC45EE4E58E}"/>
          </ac:spMkLst>
        </pc:spChg>
      </pc:sldChg>
      <pc:sldChg chg="addSp delSp modSp mod modCm">
        <pc:chgData name="Thibault Lootvoet" userId="23bbe8b1-b1f6-4715-b4be-fb6c5219f9b6" providerId="ADAL" clId="{63F3865D-DED9-41EE-BD43-58D1C0B10060}" dt="2020-12-10T17:26:02.028" v="682" actId="1076"/>
        <pc:sldMkLst>
          <pc:docMk/>
          <pc:sldMk cId="571685450" sldId="266"/>
        </pc:sldMkLst>
        <pc:spChg chg="del">
          <ac:chgData name="Thibault Lootvoet" userId="23bbe8b1-b1f6-4715-b4be-fb6c5219f9b6" providerId="ADAL" clId="{63F3865D-DED9-41EE-BD43-58D1C0B10060}" dt="2020-12-10T17:17:37.619" v="106"/>
          <ac:spMkLst>
            <pc:docMk/>
            <pc:sldMk cId="571685450" sldId="266"/>
            <ac:spMk id="4" creationId="{ABF07DBE-263A-49D3-98E0-C72CF0CA0BA9}"/>
          </ac:spMkLst>
        </pc:spChg>
        <pc:spChg chg="add del mod">
          <ac:chgData name="Thibault Lootvoet" userId="23bbe8b1-b1f6-4715-b4be-fb6c5219f9b6" providerId="ADAL" clId="{63F3865D-DED9-41EE-BD43-58D1C0B10060}" dt="2020-12-10T17:18:03.900" v="194"/>
          <ac:spMkLst>
            <pc:docMk/>
            <pc:sldMk cId="571685450" sldId="266"/>
            <ac:spMk id="6" creationId="{F76F0A46-82CF-47DF-AB64-484D226A7CD1}"/>
          </ac:spMkLst>
        </pc:spChg>
        <pc:spChg chg="add mod">
          <ac:chgData name="Thibault Lootvoet" userId="23bbe8b1-b1f6-4715-b4be-fb6c5219f9b6" providerId="ADAL" clId="{63F3865D-DED9-41EE-BD43-58D1C0B10060}" dt="2020-12-10T17:18:03.904" v="197"/>
          <ac:spMkLst>
            <pc:docMk/>
            <pc:sldMk cId="571685450" sldId="266"/>
            <ac:spMk id="7" creationId="{0F648259-D4AB-4908-89D3-4BC80DC82DF8}"/>
          </ac:spMkLst>
        </pc:spChg>
        <pc:spChg chg="add del mod">
          <ac:chgData name="Thibault Lootvoet" userId="23bbe8b1-b1f6-4715-b4be-fb6c5219f9b6" providerId="ADAL" clId="{63F3865D-DED9-41EE-BD43-58D1C0B10060}" dt="2020-12-10T17:26:02.028" v="682" actId="1076"/>
          <ac:spMkLst>
            <pc:docMk/>
            <pc:sldMk cId="571685450" sldId="266"/>
            <ac:spMk id="8" creationId="{DA533A0B-8238-471B-9579-476B44C5C36C}"/>
          </ac:spMkLst>
        </pc:spChg>
      </pc:sldChg>
      <pc:sldChg chg="addSp delSp modSp mod">
        <pc:chgData name="Thibault Lootvoet" userId="23bbe8b1-b1f6-4715-b4be-fb6c5219f9b6" providerId="ADAL" clId="{63F3865D-DED9-41EE-BD43-58D1C0B10060}" dt="2020-12-10T17:18:03.865" v="162"/>
        <pc:sldMkLst>
          <pc:docMk/>
          <pc:sldMk cId="4046976316" sldId="267"/>
        </pc:sldMkLst>
        <pc:spChg chg="add del mod">
          <ac:chgData name="Thibault Lootvoet" userId="23bbe8b1-b1f6-4715-b4be-fb6c5219f9b6" providerId="ADAL" clId="{63F3865D-DED9-41EE-BD43-58D1C0B10060}" dt="2020-12-10T17:18:03.861" v="159"/>
          <ac:spMkLst>
            <pc:docMk/>
            <pc:sldMk cId="4046976316" sldId="267"/>
            <ac:spMk id="5" creationId="{3DD99503-C3DC-47F0-90E9-BA5EDEA8BC96}"/>
          </ac:spMkLst>
        </pc:spChg>
        <pc:spChg chg="del">
          <ac:chgData name="Thibault Lootvoet" userId="23bbe8b1-b1f6-4715-b4be-fb6c5219f9b6" providerId="ADAL" clId="{63F3865D-DED9-41EE-BD43-58D1C0B10060}" dt="2020-12-10T17:17:37.583" v="71"/>
          <ac:spMkLst>
            <pc:docMk/>
            <pc:sldMk cId="4046976316" sldId="267"/>
            <ac:spMk id="6" creationId="{10866FAE-03F0-4718-90EA-2B34737E4D48}"/>
          </ac:spMkLst>
        </pc:spChg>
        <pc:spChg chg="add mod">
          <ac:chgData name="Thibault Lootvoet" userId="23bbe8b1-b1f6-4715-b4be-fb6c5219f9b6" providerId="ADAL" clId="{63F3865D-DED9-41EE-BD43-58D1C0B10060}" dt="2020-12-10T17:18:03.865" v="162"/>
          <ac:spMkLst>
            <pc:docMk/>
            <pc:sldMk cId="4046976316" sldId="267"/>
            <ac:spMk id="7" creationId="{FFD3858B-EBDC-4D2F-B326-667971C1F7C5}"/>
          </ac:spMkLst>
        </pc:spChg>
      </pc:sldChg>
      <pc:sldChg chg="addSp delSp modSp mod">
        <pc:chgData name="Thibault Lootvoet" userId="23bbe8b1-b1f6-4715-b4be-fb6c5219f9b6" providerId="ADAL" clId="{63F3865D-DED9-41EE-BD43-58D1C0B10060}" dt="2020-12-10T17:18:03.925" v="217"/>
        <pc:sldMkLst>
          <pc:docMk/>
          <pc:sldMk cId="3327182142" sldId="268"/>
        </pc:sldMkLst>
        <pc:spChg chg="del">
          <ac:chgData name="Thibault Lootvoet" userId="23bbe8b1-b1f6-4715-b4be-fb6c5219f9b6" providerId="ADAL" clId="{63F3865D-DED9-41EE-BD43-58D1C0B10060}" dt="2020-12-10T17:17:37.667" v="124"/>
          <ac:spMkLst>
            <pc:docMk/>
            <pc:sldMk cId="3327182142" sldId="268"/>
            <ac:spMk id="3" creationId="{A1E38221-B119-4C33-B4EE-111BDF05CB72}"/>
          </ac:spMkLst>
        </pc:spChg>
        <pc:spChg chg="add del mod">
          <ac:chgData name="Thibault Lootvoet" userId="23bbe8b1-b1f6-4715-b4be-fb6c5219f9b6" providerId="ADAL" clId="{63F3865D-DED9-41EE-BD43-58D1C0B10060}" dt="2020-12-10T17:18:03.921" v="214"/>
          <ac:spMkLst>
            <pc:docMk/>
            <pc:sldMk cId="3327182142" sldId="268"/>
            <ac:spMk id="5" creationId="{4E0E65E0-AE74-4CBC-8BFF-6EECF3AAE266}"/>
          </ac:spMkLst>
        </pc:spChg>
        <pc:spChg chg="add mod">
          <ac:chgData name="Thibault Lootvoet" userId="23bbe8b1-b1f6-4715-b4be-fb6c5219f9b6" providerId="ADAL" clId="{63F3865D-DED9-41EE-BD43-58D1C0B10060}" dt="2020-12-10T17:18:03.925" v="217"/>
          <ac:spMkLst>
            <pc:docMk/>
            <pc:sldMk cId="3327182142" sldId="268"/>
            <ac:spMk id="6" creationId="{687AEF98-5AA6-43B6-98F7-18EA2C25DD51}"/>
          </ac:spMkLst>
        </pc:spChg>
      </pc:sldChg>
      <pc:sldChg chg="addSp delSp modSp mod">
        <pc:chgData name="Thibault Lootvoet" userId="23bbe8b1-b1f6-4715-b4be-fb6c5219f9b6" providerId="ADAL" clId="{63F3865D-DED9-41EE-BD43-58D1C0B10060}" dt="2020-12-10T17:18:03.876" v="172"/>
        <pc:sldMkLst>
          <pc:docMk/>
          <pc:sldMk cId="290797194" sldId="269"/>
        </pc:sldMkLst>
        <pc:spChg chg="add del mod">
          <ac:chgData name="Thibault Lootvoet" userId="23bbe8b1-b1f6-4715-b4be-fb6c5219f9b6" providerId="ADAL" clId="{63F3865D-DED9-41EE-BD43-58D1C0B10060}" dt="2020-12-10T17:18:03.872" v="169"/>
          <ac:spMkLst>
            <pc:docMk/>
            <pc:sldMk cId="290797194" sldId="269"/>
            <ac:spMk id="8" creationId="{FE45F811-814A-4DD6-B860-D078573FB5DE}"/>
          </ac:spMkLst>
        </pc:spChg>
        <pc:spChg chg="del">
          <ac:chgData name="Thibault Lootvoet" userId="23bbe8b1-b1f6-4715-b4be-fb6c5219f9b6" providerId="ADAL" clId="{63F3865D-DED9-41EE-BD43-58D1C0B10060}" dt="2020-12-10T17:17:37.594" v="81"/>
          <ac:spMkLst>
            <pc:docMk/>
            <pc:sldMk cId="290797194" sldId="269"/>
            <ac:spMk id="10" creationId="{8DCF34C3-3AA7-45DC-B23D-FF9AFA8797C7}"/>
          </ac:spMkLst>
        </pc:spChg>
        <pc:spChg chg="add mod">
          <ac:chgData name="Thibault Lootvoet" userId="23bbe8b1-b1f6-4715-b4be-fb6c5219f9b6" providerId="ADAL" clId="{63F3865D-DED9-41EE-BD43-58D1C0B10060}" dt="2020-12-10T17:18:03.876" v="172"/>
          <ac:spMkLst>
            <pc:docMk/>
            <pc:sldMk cId="290797194" sldId="269"/>
            <ac:spMk id="11" creationId="{52B85479-75BF-47B7-868A-ED1F2245109D}"/>
          </ac:spMkLst>
        </pc:spChg>
      </pc:sldChg>
      <pc:sldChg chg="addSp delSp modSp mod">
        <pc:chgData name="Thibault Lootvoet" userId="23bbe8b1-b1f6-4715-b4be-fb6c5219f9b6" providerId="ADAL" clId="{63F3865D-DED9-41EE-BD43-58D1C0B10060}" dt="2020-12-10T17:19:12.737" v="236" actId="2711"/>
        <pc:sldMkLst>
          <pc:docMk/>
          <pc:sldMk cId="343704382" sldId="270"/>
        </pc:sldMkLst>
        <pc:spChg chg="del">
          <ac:chgData name="Thibault Lootvoet" userId="23bbe8b1-b1f6-4715-b4be-fb6c5219f9b6" providerId="ADAL" clId="{63F3865D-DED9-41EE-BD43-58D1C0B10060}" dt="2020-12-10T17:17:37.661" v="119"/>
          <ac:spMkLst>
            <pc:docMk/>
            <pc:sldMk cId="343704382" sldId="270"/>
            <ac:spMk id="3" creationId="{2E0E609E-14B5-45A7-96A6-429FE405E054}"/>
          </ac:spMkLst>
        </pc:spChg>
        <pc:spChg chg="add del mod">
          <ac:chgData name="Thibault Lootvoet" userId="23bbe8b1-b1f6-4715-b4be-fb6c5219f9b6" providerId="ADAL" clId="{63F3865D-DED9-41EE-BD43-58D1C0B10060}" dt="2020-12-10T17:18:03.916" v="209"/>
          <ac:spMkLst>
            <pc:docMk/>
            <pc:sldMk cId="343704382" sldId="270"/>
            <ac:spMk id="5" creationId="{6EF0CAD8-2797-4483-977F-5B7C4748FD57}"/>
          </ac:spMkLst>
        </pc:spChg>
        <pc:spChg chg="add mod">
          <ac:chgData name="Thibault Lootvoet" userId="23bbe8b1-b1f6-4715-b4be-fb6c5219f9b6" providerId="ADAL" clId="{63F3865D-DED9-41EE-BD43-58D1C0B10060}" dt="2020-12-10T17:18:03.920" v="212"/>
          <ac:spMkLst>
            <pc:docMk/>
            <pc:sldMk cId="343704382" sldId="270"/>
            <ac:spMk id="6" creationId="{56FC3A24-9040-44C2-AAB8-75028766AA07}"/>
          </ac:spMkLst>
        </pc:spChg>
        <pc:graphicFrameChg chg="mod">
          <ac:chgData name="Thibault Lootvoet" userId="23bbe8b1-b1f6-4715-b4be-fb6c5219f9b6" providerId="ADAL" clId="{63F3865D-DED9-41EE-BD43-58D1C0B10060}" dt="2020-12-10T17:19:12.737" v="236" actId="2711"/>
          <ac:graphicFrameMkLst>
            <pc:docMk/>
            <pc:sldMk cId="343704382" sldId="270"/>
            <ac:graphicFrameMk id="20" creationId="{C7B8499F-9F8C-4170-B3F5-554E68C9C98B}"/>
          </ac:graphicFrameMkLst>
        </pc:graphicFrameChg>
      </pc:sldChg>
      <pc:sldChg chg="addSp delSp modSp mod">
        <pc:chgData name="Thibault Lootvoet" userId="23bbe8b1-b1f6-4715-b4be-fb6c5219f9b6" providerId="ADAL" clId="{63F3865D-DED9-41EE-BD43-58D1C0B10060}" dt="2020-12-10T17:18:03.881" v="177"/>
        <pc:sldMkLst>
          <pc:docMk/>
          <pc:sldMk cId="3580624292" sldId="271"/>
        </pc:sldMkLst>
        <pc:spChg chg="add del mod">
          <ac:chgData name="Thibault Lootvoet" userId="23bbe8b1-b1f6-4715-b4be-fb6c5219f9b6" providerId="ADAL" clId="{63F3865D-DED9-41EE-BD43-58D1C0B10060}" dt="2020-12-10T17:18:03.877" v="174"/>
          <ac:spMkLst>
            <pc:docMk/>
            <pc:sldMk cId="3580624292" sldId="271"/>
            <ac:spMk id="8" creationId="{45D2A58C-8B26-4D6F-B71C-A889B5513D4B}"/>
          </ac:spMkLst>
        </pc:spChg>
        <pc:spChg chg="del">
          <ac:chgData name="Thibault Lootvoet" userId="23bbe8b1-b1f6-4715-b4be-fb6c5219f9b6" providerId="ADAL" clId="{63F3865D-DED9-41EE-BD43-58D1C0B10060}" dt="2020-12-10T17:17:37.598" v="86"/>
          <ac:spMkLst>
            <pc:docMk/>
            <pc:sldMk cId="3580624292" sldId="271"/>
            <ac:spMk id="9" creationId="{AFB1D0DC-7F82-4DA2-9523-102A4A1DFC29}"/>
          </ac:spMkLst>
        </pc:spChg>
        <pc:spChg chg="add mod">
          <ac:chgData name="Thibault Lootvoet" userId="23bbe8b1-b1f6-4715-b4be-fb6c5219f9b6" providerId="ADAL" clId="{63F3865D-DED9-41EE-BD43-58D1C0B10060}" dt="2020-12-10T17:18:03.881" v="177"/>
          <ac:spMkLst>
            <pc:docMk/>
            <pc:sldMk cId="3580624292" sldId="271"/>
            <ac:spMk id="10" creationId="{A4379BA5-5A1E-4E7F-AD72-2A85912477BD}"/>
          </ac:spMkLst>
        </pc:spChg>
      </pc:sldChg>
      <pc:sldChg chg="addSp delSp modSp mod">
        <pc:chgData name="Thibault Lootvoet" userId="23bbe8b1-b1f6-4715-b4be-fb6c5219f9b6" providerId="ADAL" clId="{63F3865D-DED9-41EE-BD43-58D1C0B10060}" dt="2020-12-10T17:18:03.897" v="192"/>
        <pc:sldMkLst>
          <pc:docMk/>
          <pc:sldMk cId="261388530" sldId="273"/>
        </pc:sldMkLst>
        <pc:spChg chg="del">
          <ac:chgData name="Thibault Lootvoet" userId="23bbe8b1-b1f6-4715-b4be-fb6c5219f9b6" providerId="ADAL" clId="{63F3865D-DED9-41EE-BD43-58D1C0B10060}" dt="2020-12-10T17:17:37.614" v="101"/>
          <ac:spMkLst>
            <pc:docMk/>
            <pc:sldMk cId="261388530" sldId="273"/>
            <ac:spMk id="3" creationId="{DAA137D4-C06C-4AE6-A370-348AC40DEF00}"/>
          </ac:spMkLst>
        </pc:spChg>
        <pc:spChg chg="add del mod">
          <ac:chgData name="Thibault Lootvoet" userId="23bbe8b1-b1f6-4715-b4be-fb6c5219f9b6" providerId="ADAL" clId="{63F3865D-DED9-41EE-BD43-58D1C0B10060}" dt="2020-12-10T17:18:03.894" v="189"/>
          <ac:spMkLst>
            <pc:docMk/>
            <pc:sldMk cId="261388530" sldId="273"/>
            <ac:spMk id="5" creationId="{F1D1E049-3043-4E3A-B47E-A6001B5C4E7A}"/>
          </ac:spMkLst>
        </pc:spChg>
        <pc:spChg chg="add mod">
          <ac:chgData name="Thibault Lootvoet" userId="23bbe8b1-b1f6-4715-b4be-fb6c5219f9b6" providerId="ADAL" clId="{63F3865D-DED9-41EE-BD43-58D1C0B10060}" dt="2020-12-10T17:18:03.897" v="192"/>
          <ac:spMkLst>
            <pc:docMk/>
            <pc:sldMk cId="261388530" sldId="273"/>
            <ac:spMk id="6" creationId="{ADB85DDA-CB9A-451A-BE63-0AC3CCD06C72}"/>
          </ac:spMkLst>
        </pc:spChg>
      </pc:sldChg>
      <pc:sldChg chg="addSp delSp modSp del mod setBg">
        <pc:chgData name="Thibault Lootvoet" userId="23bbe8b1-b1f6-4715-b4be-fb6c5219f9b6" providerId="ADAL" clId="{63F3865D-DED9-41EE-BD43-58D1C0B10060}" dt="2020-12-13T14:01:05.643" v="788" actId="2696"/>
        <pc:sldMkLst>
          <pc:docMk/>
          <pc:sldMk cId="2707760599" sldId="274"/>
        </pc:sldMkLst>
        <pc:spChg chg="del">
          <ac:chgData name="Thibault Lootvoet" userId="23bbe8b1-b1f6-4715-b4be-fb6c5219f9b6" providerId="ADAL" clId="{63F3865D-DED9-41EE-BD43-58D1C0B10060}" dt="2020-12-10T17:17:37.552" v="56"/>
          <ac:spMkLst>
            <pc:docMk/>
            <pc:sldMk cId="2707760599" sldId="274"/>
            <ac:spMk id="4" creationId="{F2D6B56C-1EF4-41BC-B4F7-4D3E0EBFF2A0}"/>
          </ac:spMkLst>
        </pc:spChg>
        <pc:spChg chg="add del mod">
          <ac:chgData name="Thibault Lootvoet" userId="23bbe8b1-b1f6-4715-b4be-fb6c5219f9b6" providerId="ADAL" clId="{63F3865D-DED9-41EE-BD43-58D1C0B10060}" dt="2020-12-10T17:18:03.844" v="144"/>
          <ac:spMkLst>
            <pc:docMk/>
            <pc:sldMk cId="2707760599" sldId="274"/>
            <ac:spMk id="5" creationId="{6949B614-F958-48E3-B085-87300E994B81}"/>
          </ac:spMkLst>
        </pc:spChg>
        <pc:spChg chg="mod">
          <ac:chgData name="Thibault Lootvoet" userId="23bbe8b1-b1f6-4715-b4be-fb6c5219f9b6" providerId="ADAL" clId="{63F3865D-DED9-41EE-BD43-58D1C0B10060}" dt="2020-12-11T09:48:22.355" v="688" actId="20577"/>
          <ac:spMkLst>
            <pc:docMk/>
            <pc:sldMk cId="2707760599" sldId="274"/>
            <ac:spMk id="6" creationId="{F66A36EE-A181-4544-AAAD-A21C91ADF85C}"/>
          </ac:spMkLst>
        </pc:spChg>
        <pc:spChg chg="add mod">
          <ac:chgData name="Thibault Lootvoet" userId="23bbe8b1-b1f6-4715-b4be-fb6c5219f9b6" providerId="ADAL" clId="{63F3865D-DED9-41EE-BD43-58D1C0B10060}" dt="2020-12-10T17:18:03.849" v="147"/>
          <ac:spMkLst>
            <pc:docMk/>
            <pc:sldMk cId="2707760599" sldId="274"/>
            <ac:spMk id="7" creationId="{C5773F7A-A44C-4E93-AA69-86FDF22033C8}"/>
          </ac:spMkLst>
        </pc:spChg>
        <pc:picChg chg="add mod">
          <ac:chgData name="Thibault Lootvoet" userId="23bbe8b1-b1f6-4715-b4be-fb6c5219f9b6" providerId="ADAL" clId="{63F3865D-DED9-41EE-BD43-58D1C0B10060}" dt="2020-12-13T13:58:04.356" v="779" actId="14100"/>
          <ac:picMkLst>
            <pc:docMk/>
            <pc:sldMk cId="2707760599" sldId="274"/>
            <ac:picMk id="5" creationId="{4C73A025-4F12-470F-9ECD-76CA0F9E4B70}"/>
          </ac:picMkLst>
        </pc:picChg>
        <pc:picChg chg="add del mod">
          <ac:chgData name="Thibault Lootvoet" userId="23bbe8b1-b1f6-4715-b4be-fb6c5219f9b6" providerId="ADAL" clId="{63F3865D-DED9-41EE-BD43-58D1C0B10060}" dt="2020-12-13T13:53:08.778" v="769" actId="478"/>
          <ac:picMkLst>
            <pc:docMk/>
            <pc:sldMk cId="2707760599" sldId="274"/>
            <ac:picMk id="1026" creationId="{DFAEF0CC-9333-44F7-BA10-351B62E394FE}"/>
          </ac:picMkLst>
        </pc:picChg>
        <pc:picChg chg="del mod">
          <ac:chgData name="Thibault Lootvoet" userId="23bbe8b1-b1f6-4715-b4be-fb6c5219f9b6" providerId="ADAL" clId="{63F3865D-DED9-41EE-BD43-58D1C0B10060}" dt="2020-12-13T14:00:16.113" v="782" actId="478"/>
          <ac:picMkLst>
            <pc:docMk/>
            <pc:sldMk cId="2707760599" sldId="274"/>
            <ac:picMk id="1028" creationId="{56E23A5F-5F78-481A-88D9-F4A1093E7C59}"/>
          </ac:picMkLst>
        </pc:picChg>
      </pc:sldChg>
      <pc:sldChg chg="addSp delSp modSp mod">
        <pc:chgData name="Thibault Lootvoet" userId="23bbe8b1-b1f6-4715-b4be-fb6c5219f9b6" providerId="ADAL" clId="{63F3865D-DED9-41EE-BD43-58D1C0B10060}" dt="2020-12-10T17:18:03.886" v="182"/>
        <pc:sldMkLst>
          <pc:docMk/>
          <pc:sldMk cId="3111016860" sldId="275"/>
        </pc:sldMkLst>
        <pc:spChg chg="add del mod">
          <ac:chgData name="Thibault Lootvoet" userId="23bbe8b1-b1f6-4715-b4be-fb6c5219f9b6" providerId="ADAL" clId="{63F3865D-DED9-41EE-BD43-58D1C0B10060}" dt="2020-12-10T17:18:03.882" v="179"/>
          <ac:spMkLst>
            <pc:docMk/>
            <pc:sldMk cId="3111016860" sldId="275"/>
            <ac:spMk id="3" creationId="{17EB20BE-5F28-41F8-AC17-F50F86520F94}"/>
          </ac:spMkLst>
        </pc:spChg>
        <pc:spChg chg="del">
          <ac:chgData name="Thibault Lootvoet" userId="23bbe8b1-b1f6-4715-b4be-fb6c5219f9b6" providerId="ADAL" clId="{63F3865D-DED9-41EE-BD43-58D1C0B10060}" dt="2020-12-10T17:17:37.604" v="91"/>
          <ac:spMkLst>
            <pc:docMk/>
            <pc:sldMk cId="3111016860" sldId="275"/>
            <ac:spMk id="5" creationId="{0CBFB029-C179-4BCF-BBBA-4CC0CF8DFDD7}"/>
          </ac:spMkLst>
        </pc:spChg>
        <pc:spChg chg="add mod">
          <ac:chgData name="Thibault Lootvoet" userId="23bbe8b1-b1f6-4715-b4be-fb6c5219f9b6" providerId="ADAL" clId="{63F3865D-DED9-41EE-BD43-58D1C0B10060}" dt="2020-12-10T17:18:03.886" v="182"/>
          <ac:spMkLst>
            <pc:docMk/>
            <pc:sldMk cId="3111016860" sldId="275"/>
            <ac:spMk id="6" creationId="{87F315F6-4080-48D6-BC6D-90BF34B23395}"/>
          </ac:spMkLst>
        </pc:spChg>
      </pc:sldChg>
      <pc:sldChg chg="addSp delSp modSp mod">
        <pc:chgData name="Thibault Lootvoet" userId="23bbe8b1-b1f6-4715-b4be-fb6c5219f9b6" providerId="ADAL" clId="{63F3865D-DED9-41EE-BD43-58D1C0B10060}" dt="2020-12-10T17:18:03.892" v="187"/>
        <pc:sldMkLst>
          <pc:docMk/>
          <pc:sldMk cId="2999421780" sldId="276"/>
        </pc:sldMkLst>
        <pc:spChg chg="add del mod">
          <ac:chgData name="Thibault Lootvoet" userId="23bbe8b1-b1f6-4715-b4be-fb6c5219f9b6" providerId="ADAL" clId="{63F3865D-DED9-41EE-BD43-58D1C0B10060}" dt="2020-12-10T17:18:03.888" v="184"/>
          <ac:spMkLst>
            <pc:docMk/>
            <pc:sldMk cId="2999421780" sldId="276"/>
            <ac:spMk id="5" creationId="{B9C22868-3DBA-4997-B34C-E7EAFF8B8353}"/>
          </ac:spMkLst>
        </pc:spChg>
        <pc:spChg chg="del">
          <ac:chgData name="Thibault Lootvoet" userId="23bbe8b1-b1f6-4715-b4be-fb6c5219f9b6" providerId="ADAL" clId="{63F3865D-DED9-41EE-BD43-58D1C0B10060}" dt="2020-12-10T17:17:37.609" v="96"/>
          <ac:spMkLst>
            <pc:docMk/>
            <pc:sldMk cId="2999421780" sldId="276"/>
            <ac:spMk id="6" creationId="{E2F9CD7A-DBD2-4390-BEBA-4BAC822DE041}"/>
          </ac:spMkLst>
        </pc:spChg>
        <pc:spChg chg="add mod">
          <ac:chgData name="Thibault Lootvoet" userId="23bbe8b1-b1f6-4715-b4be-fb6c5219f9b6" providerId="ADAL" clId="{63F3865D-DED9-41EE-BD43-58D1C0B10060}" dt="2020-12-10T17:18:03.892" v="187"/>
          <ac:spMkLst>
            <pc:docMk/>
            <pc:sldMk cId="2999421780" sldId="276"/>
            <ac:spMk id="9" creationId="{96244F4A-622C-4B0A-BD81-B05BEF7BAC47}"/>
          </ac:spMkLst>
        </pc:spChg>
      </pc:sldChg>
      <pc:sldChg chg="addSp delSp modSp mod">
        <pc:chgData name="Thibault Lootvoet" userId="23bbe8b1-b1f6-4715-b4be-fb6c5219f9b6" providerId="ADAL" clId="{63F3865D-DED9-41EE-BD43-58D1C0B10060}" dt="2020-12-10T17:18:49.060" v="234" actId="2711"/>
        <pc:sldMkLst>
          <pc:docMk/>
          <pc:sldMk cId="2565826774" sldId="277"/>
        </pc:sldMkLst>
        <pc:spChg chg="mod">
          <ac:chgData name="Thibault Lootvoet" userId="23bbe8b1-b1f6-4715-b4be-fb6c5219f9b6" providerId="ADAL" clId="{63F3865D-DED9-41EE-BD43-58D1C0B10060}" dt="2020-12-10T17:18:49.060" v="234" actId="2711"/>
          <ac:spMkLst>
            <pc:docMk/>
            <pc:sldMk cId="2565826774" sldId="277"/>
            <ac:spMk id="3" creationId="{0AEA178F-D1EB-43B5-9987-5199B9D8AA14}"/>
          </ac:spMkLst>
        </pc:spChg>
        <pc:spChg chg="add del mod">
          <ac:chgData name="Thibault Lootvoet" userId="23bbe8b1-b1f6-4715-b4be-fb6c5219f9b6" providerId="ADAL" clId="{63F3865D-DED9-41EE-BD43-58D1C0B10060}" dt="2020-12-10T17:18:03.927" v="219"/>
          <ac:spMkLst>
            <pc:docMk/>
            <pc:sldMk cId="2565826774" sldId="277"/>
            <ac:spMk id="5" creationId="{8C7095EE-7F25-4BEA-AB2C-7264C07A41AB}"/>
          </ac:spMkLst>
        </pc:spChg>
        <pc:spChg chg="add mod">
          <ac:chgData name="Thibault Lootvoet" userId="23bbe8b1-b1f6-4715-b4be-fb6c5219f9b6" providerId="ADAL" clId="{63F3865D-DED9-41EE-BD43-58D1C0B10060}" dt="2020-12-10T17:18:03.931" v="222"/>
          <ac:spMkLst>
            <pc:docMk/>
            <pc:sldMk cId="2565826774" sldId="277"/>
            <ac:spMk id="6" creationId="{EB91F56D-E622-46FC-9AD3-AD9C2ACAD377}"/>
          </ac:spMkLst>
        </pc:spChg>
        <pc:spChg chg="del">
          <ac:chgData name="Thibault Lootvoet" userId="23bbe8b1-b1f6-4715-b4be-fb6c5219f9b6" providerId="ADAL" clId="{63F3865D-DED9-41EE-BD43-58D1C0B10060}" dt="2020-12-10T17:17:37.672" v="129"/>
          <ac:spMkLst>
            <pc:docMk/>
            <pc:sldMk cId="2565826774" sldId="277"/>
            <ac:spMk id="8" creationId="{59909D58-3841-4D6D-971B-DEC0B6EE81F9}"/>
          </ac:spMkLst>
        </pc:spChg>
      </pc:sldChg>
      <pc:sldChg chg="addSp delSp modSp mod">
        <pc:chgData name="Thibault Lootvoet" userId="23bbe8b1-b1f6-4715-b4be-fb6c5219f9b6" providerId="ADAL" clId="{63F3865D-DED9-41EE-BD43-58D1C0B10060}" dt="2020-12-11T09:50:03.695" v="764" actId="20577"/>
        <pc:sldMkLst>
          <pc:docMk/>
          <pc:sldMk cId="3941636378" sldId="278"/>
        </pc:sldMkLst>
        <pc:spChg chg="mod">
          <ac:chgData name="Thibault Lootvoet" userId="23bbe8b1-b1f6-4715-b4be-fb6c5219f9b6" providerId="ADAL" clId="{63F3865D-DED9-41EE-BD43-58D1C0B10060}" dt="2020-12-11T09:50:03.695" v="764" actId="20577"/>
          <ac:spMkLst>
            <pc:docMk/>
            <pc:sldMk cId="3941636378" sldId="278"/>
            <ac:spMk id="3" creationId="{8AA9B2BA-6357-4B5D-9205-B1AD1C98E8BC}"/>
          </ac:spMkLst>
        </pc:spChg>
        <pc:spChg chg="add del mod">
          <ac:chgData name="Thibault Lootvoet" userId="23bbe8b1-b1f6-4715-b4be-fb6c5219f9b6" providerId="ADAL" clId="{63F3865D-DED9-41EE-BD43-58D1C0B10060}" dt="2020-12-10T17:18:03.905" v="199"/>
          <ac:spMkLst>
            <pc:docMk/>
            <pc:sldMk cId="3941636378" sldId="278"/>
            <ac:spMk id="6" creationId="{7F57C809-8888-4DBD-BF1D-9F3D2691D31C}"/>
          </ac:spMkLst>
        </pc:spChg>
        <pc:spChg chg="add mod">
          <ac:chgData name="Thibault Lootvoet" userId="23bbe8b1-b1f6-4715-b4be-fb6c5219f9b6" providerId="ADAL" clId="{63F3865D-DED9-41EE-BD43-58D1C0B10060}" dt="2020-12-10T17:18:03.909" v="202"/>
          <ac:spMkLst>
            <pc:docMk/>
            <pc:sldMk cId="3941636378" sldId="278"/>
            <ac:spMk id="7" creationId="{1836EF22-564A-4EBE-BE24-CCF28BF5A275}"/>
          </ac:spMkLst>
        </pc:spChg>
      </pc:sldChg>
      <pc:sldChg chg="addSp delSp modSp mod">
        <pc:chgData name="Thibault Lootvoet" userId="23bbe8b1-b1f6-4715-b4be-fb6c5219f9b6" providerId="ADAL" clId="{63F3865D-DED9-41EE-BD43-58D1C0B10060}" dt="2020-12-10T17:18:03.871" v="167"/>
        <pc:sldMkLst>
          <pc:docMk/>
          <pc:sldMk cId="163174107" sldId="286"/>
        </pc:sldMkLst>
        <pc:spChg chg="add del mod">
          <ac:chgData name="Thibault Lootvoet" userId="23bbe8b1-b1f6-4715-b4be-fb6c5219f9b6" providerId="ADAL" clId="{63F3865D-DED9-41EE-BD43-58D1C0B10060}" dt="2020-12-10T17:18:03.867" v="164"/>
          <ac:spMkLst>
            <pc:docMk/>
            <pc:sldMk cId="163174107" sldId="286"/>
            <ac:spMk id="3" creationId="{CDDCE101-F264-4492-858F-CA1F92BEFA49}"/>
          </ac:spMkLst>
        </pc:spChg>
        <pc:spChg chg="add mod">
          <ac:chgData name="Thibault Lootvoet" userId="23bbe8b1-b1f6-4715-b4be-fb6c5219f9b6" providerId="ADAL" clId="{63F3865D-DED9-41EE-BD43-58D1C0B10060}" dt="2020-12-10T17:18:03.871" v="167"/>
          <ac:spMkLst>
            <pc:docMk/>
            <pc:sldMk cId="163174107" sldId="286"/>
            <ac:spMk id="6" creationId="{5AD674BE-3971-4BFE-92C5-C97476373FF9}"/>
          </ac:spMkLst>
        </pc:spChg>
        <pc:spChg chg="del">
          <ac:chgData name="Thibault Lootvoet" userId="23bbe8b1-b1f6-4715-b4be-fb6c5219f9b6" providerId="ADAL" clId="{63F3865D-DED9-41EE-BD43-58D1C0B10060}" dt="2020-12-10T17:17:37.589" v="76"/>
          <ac:spMkLst>
            <pc:docMk/>
            <pc:sldMk cId="163174107" sldId="286"/>
            <ac:spMk id="7" creationId="{F1478D77-8FDA-47B5-8A45-1DB3E0A62DEB}"/>
          </ac:spMkLst>
        </pc:spChg>
      </pc:sldChg>
      <pc:sldChg chg="addSp modSp mod delDesignElem">
        <pc:chgData name="Thibault Lootvoet" userId="23bbe8b1-b1f6-4715-b4be-fb6c5219f9b6" providerId="ADAL" clId="{63F3865D-DED9-41EE-BD43-58D1C0B10060}" dt="2020-12-13T14:03:47.887" v="799" actId="14100"/>
        <pc:sldMkLst>
          <pc:docMk/>
          <pc:sldMk cId="2572946749" sldId="287"/>
        </pc:sldMkLst>
        <pc:spChg chg="mod">
          <ac:chgData name="Thibault Lootvoet" userId="23bbe8b1-b1f6-4715-b4be-fb6c5219f9b6" providerId="ADAL" clId="{63F3865D-DED9-41EE-BD43-58D1C0B10060}" dt="2020-12-13T14:03:35.838" v="789" actId="1076"/>
          <ac:spMkLst>
            <pc:docMk/>
            <pc:sldMk cId="2572946749" sldId="287"/>
            <ac:spMk id="2" creationId="{00000000-0000-0000-0000-000000000000}"/>
          </ac:spMkLst>
        </pc:spChg>
        <pc:spChg chg="mod">
          <ac:chgData name="Thibault Lootvoet" userId="23bbe8b1-b1f6-4715-b4be-fb6c5219f9b6" providerId="ADAL" clId="{63F3865D-DED9-41EE-BD43-58D1C0B10060}" dt="2020-12-13T14:03:47.887" v="799" actId="14100"/>
          <ac:spMkLst>
            <pc:docMk/>
            <pc:sldMk cId="2572946749" sldId="287"/>
            <ac:spMk id="3" creationId="{00000000-0000-0000-0000-000000000000}"/>
          </ac:spMkLst>
        </pc:spChg>
        <pc:picChg chg="add mod">
          <ac:chgData name="Thibault Lootvoet" userId="23bbe8b1-b1f6-4715-b4be-fb6c5219f9b6" providerId="ADAL" clId="{63F3865D-DED9-41EE-BD43-58D1C0B10060}" dt="2020-12-13T14:00:59.341" v="787" actId="1076"/>
          <ac:picMkLst>
            <pc:docMk/>
            <pc:sldMk cId="2572946749" sldId="287"/>
            <ac:picMk id="10" creationId="{C3EC116B-2A90-45CE-8AE3-A0C8FD20AFB0}"/>
          </ac:picMkLst>
        </pc:picChg>
      </pc:sldChg>
    </pc:docChg>
  </pc:docChgLst>
  <pc:docChgLst>
    <pc:chgData name="Clara Nys" userId="S::clara.nys@student.uclouvain.be::0a1ba711-64e6-400a-b312-42e731dac9bc" providerId="AD" clId="Web-{5A49AB31-9C43-0260-A2FE-32D33CFB11BC}"/>
    <pc:docChg chg="addSld modSld sldOrd">
      <pc:chgData name="Clara Nys" userId="S::clara.nys@student.uclouvain.be::0a1ba711-64e6-400a-b312-42e731dac9bc" providerId="AD" clId="Web-{5A49AB31-9C43-0260-A2FE-32D33CFB11BC}" dt="2020-12-10T17:13:31.603" v="55" actId="14100"/>
      <pc:docMkLst>
        <pc:docMk/>
      </pc:docMkLst>
      <pc:sldChg chg="addSp delSp modSp new ord">
        <pc:chgData name="Clara Nys" userId="S::clara.nys@student.uclouvain.be::0a1ba711-64e6-400a-b312-42e731dac9bc" providerId="AD" clId="Web-{5A49AB31-9C43-0260-A2FE-32D33CFB11BC}" dt="2020-12-10T17:13:31.603" v="55" actId="14100"/>
        <pc:sldMkLst>
          <pc:docMk/>
          <pc:sldMk cId="163174107" sldId="286"/>
        </pc:sldMkLst>
        <pc:spChg chg="mod">
          <ac:chgData name="Clara Nys" userId="S::clara.nys@student.uclouvain.be::0a1ba711-64e6-400a-b312-42e731dac9bc" providerId="AD" clId="Web-{5A49AB31-9C43-0260-A2FE-32D33CFB11BC}" dt="2020-12-10T17:11:48.430" v="49" actId="20577"/>
          <ac:spMkLst>
            <pc:docMk/>
            <pc:sldMk cId="163174107" sldId="286"/>
            <ac:spMk id="2" creationId="{9C2E4EB9-B7CB-4032-8F93-4B067D557317}"/>
          </ac:spMkLst>
        </pc:spChg>
        <pc:spChg chg="del">
          <ac:chgData name="Clara Nys" userId="S::clara.nys@student.uclouvain.be::0a1ba711-64e6-400a-b312-42e731dac9bc" providerId="AD" clId="Web-{5A49AB31-9C43-0260-A2FE-32D33CFB11BC}" dt="2020-12-10T17:11:13.007" v="1"/>
          <ac:spMkLst>
            <pc:docMk/>
            <pc:sldMk cId="163174107" sldId="286"/>
            <ac:spMk id="3" creationId="{14801AE5-03C3-458F-A8C4-2A7689BBA14B}"/>
          </ac:spMkLst>
        </pc:spChg>
        <pc:spChg chg="add mod">
          <ac:chgData name="Clara Nys" userId="S::clara.nys@student.uclouvain.be::0a1ba711-64e6-400a-b312-42e731dac9bc" providerId="AD" clId="Web-{5A49AB31-9C43-0260-A2FE-32D33CFB11BC}" dt="2020-12-10T17:13:31.603" v="55" actId="14100"/>
          <ac:spMkLst>
            <pc:docMk/>
            <pc:sldMk cId="163174107" sldId="286"/>
            <ac:spMk id="7" creationId="{F1478D77-8FDA-47B5-8A45-1DB3E0A62DEB}"/>
          </ac:spMkLst>
        </pc:spChg>
        <pc:picChg chg="add mod ord">
          <ac:chgData name="Clara Nys" userId="S::clara.nys@student.uclouvain.be::0a1ba711-64e6-400a-b312-42e731dac9bc" providerId="AD" clId="Web-{5A49AB31-9C43-0260-A2FE-32D33CFB11BC}" dt="2020-12-10T17:11:32.008" v="7" actId="14100"/>
          <ac:picMkLst>
            <pc:docMk/>
            <pc:sldMk cId="163174107" sldId="286"/>
            <ac:picMk id="5" creationId="{BE6E0B30-4D6E-452B-A900-7CD937184BE5}"/>
          </ac:picMkLst>
        </pc:picChg>
      </pc:sldChg>
    </pc:docChg>
  </pc:docChgLst>
  <pc:docChgLst>
    <pc:chgData name="Clara Nys" userId="S::clara.nys@student.uclouvain.be::0a1ba711-64e6-400a-b312-42e731dac9bc" providerId="AD" clId="Web-{6EA27F8D-2F89-991B-1EA6-44234C118B1D}"/>
    <pc:docChg chg="modSld">
      <pc:chgData name="Clara Nys" userId="S::clara.nys@student.uclouvain.be::0a1ba711-64e6-400a-b312-42e731dac9bc" providerId="AD" clId="Web-{6EA27F8D-2F89-991B-1EA6-44234C118B1D}" dt="2020-12-10T18:54:19.084" v="0" actId="1076"/>
      <pc:docMkLst>
        <pc:docMk/>
      </pc:docMkLst>
      <pc:sldChg chg="modSp">
        <pc:chgData name="Clara Nys" userId="S::clara.nys@student.uclouvain.be::0a1ba711-64e6-400a-b312-42e731dac9bc" providerId="AD" clId="Web-{6EA27F8D-2F89-991B-1EA6-44234C118B1D}" dt="2020-12-10T18:54:19.084" v="0" actId="1076"/>
        <pc:sldMkLst>
          <pc:docMk/>
          <pc:sldMk cId="571685450" sldId="266"/>
        </pc:sldMkLst>
        <pc:spChg chg="mod">
          <ac:chgData name="Clara Nys" userId="S::clara.nys@student.uclouvain.be::0a1ba711-64e6-400a-b312-42e731dac9bc" providerId="AD" clId="Web-{6EA27F8D-2F89-991B-1EA6-44234C118B1D}" dt="2020-12-10T18:54:19.084" v="0" actId="1076"/>
          <ac:spMkLst>
            <pc:docMk/>
            <pc:sldMk cId="571685450" sldId="266"/>
            <ac:spMk id="8" creationId="{DA533A0B-8238-471B-9579-476B44C5C36C}"/>
          </ac:spMkLst>
        </pc:spChg>
      </pc:sldChg>
    </pc:docChg>
  </pc:docChgLst>
  <pc:docChgLst>
    <pc:chgData name="Clara Nys" userId="S::clara.nys@student.uclouvain.be::0a1ba711-64e6-400a-b312-42e731dac9bc" providerId="AD" clId="Web-{AD47E5F9-0ADF-63E1-5478-9901AF056F5E}"/>
    <pc:docChg chg="modSld">
      <pc:chgData name="Clara Nys" userId="S::clara.nys@student.uclouvain.be::0a1ba711-64e6-400a-b312-42e731dac9bc" providerId="AD" clId="Web-{AD47E5F9-0ADF-63E1-5478-9901AF056F5E}" dt="2020-12-10T12:18:36.677" v="28" actId="1076"/>
      <pc:docMkLst>
        <pc:docMk/>
      </pc:docMkLst>
      <pc:sldChg chg="addSp delSp modSp">
        <pc:chgData name="Clara Nys" userId="S::clara.nys@student.uclouvain.be::0a1ba711-64e6-400a-b312-42e731dac9bc" providerId="AD" clId="Web-{AD47E5F9-0ADF-63E1-5478-9901AF056F5E}" dt="2020-12-10T12:18:36.677" v="28" actId="1076"/>
        <pc:sldMkLst>
          <pc:docMk/>
          <pc:sldMk cId="571685450" sldId="266"/>
        </pc:sldMkLst>
        <pc:spChg chg="del">
          <ac:chgData name="Clara Nys" userId="S::clara.nys@student.uclouvain.be::0a1ba711-64e6-400a-b312-42e731dac9bc" providerId="AD" clId="Web-{AD47E5F9-0ADF-63E1-5478-9901AF056F5E}" dt="2020-12-10T12:17:00.831" v="12"/>
          <ac:spMkLst>
            <pc:docMk/>
            <pc:sldMk cId="571685450" sldId="266"/>
            <ac:spMk id="51" creationId="{B32455BE-6FDB-467B-97BA-FA5DE2DB6BCE}"/>
          </ac:spMkLst>
        </pc:spChg>
        <pc:spChg chg="del">
          <ac:chgData name="Clara Nys" userId="S::clara.nys@student.uclouvain.be::0a1ba711-64e6-400a-b312-42e731dac9bc" providerId="AD" clId="Web-{AD47E5F9-0ADF-63E1-5478-9901AF056F5E}" dt="2020-12-10T12:17:06.535" v="16"/>
          <ac:spMkLst>
            <pc:docMk/>
            <pc:sldMk cId="571685450" sldId="266"/>
            <ac:spMk id="52" creationId="{4FC924DB-03D4-4E84-BCDE-193C42865BB3}"/>
          </ac:spMkLst>
        </pc:spChg>
        <pc:spChg chg="del">
          <ac:chgData name="Clara Nys" userId="S::clara.nys@student.uclouvain.be::0a1ba711-64e6-400a-b312-42e731dac9bc" providerId="AD" clId="Web-{AD47E5F9-0ADF-63E1-5478-9901AF056F5E}" dt="2020-12-10T12:17:00.831" v="11"/>
          <ac:spMkLst>
            <pc:docMk/>
            <pc:sldMk cId="571685450" sldId="266"/>
            <ac:spMk id="60" creationId="{5C7FBAA5-BDF7-4B47-B137-A9D172692BBF}"/>
          </ac:spMkLst>
        </pc:spChg>
        <pc:grpChg chg="del">
          <ac:chgData name="Clara Nys" userId="S::clara.nys@student.uclouvain.be::0a1ba711-64e6-400a-b312-42e731dac9bc" providerId="AD" clId="Web-{AD47E5F9-0ADF-63E1-5478-9901AF056F5E}" dt="2020-12-10T12:17:02.659" v="13"/>
          <ac:grpSpMkLst>
            <pc:docMk/>
            <pc:sldMk cId="571685450" sldId="266"/>
            <ac:grpSpMk id="54" creationId="{B5234CA0-48B9-4199-9A41-B001690AD639}"/>
          </ac:grpSpMkLst>
        </pc:grpChg>
        <pc:grpChg chg="del">
          <ac:chgData name="Clara Nys" userId="S::clara.nys@student.uclouvain.be::0a1ba711-64e6-400a-b312-42e731dac9bc" providerId="AD" clId="Web-{AD47E5F9-0ADF-63E1-5478-9901AF056F5E}" dt="2020-12-10T12:17:06.535" v="15"/>
          <ac:grpSpMkLst>
            <pc:docMk/>
            <pc:sldMk cId="571685450" sldId="266"/>
            <ac:grpSpMk id="57" creationId="{F0720E5E-9408-4EC2-8192-22A58BCF7749}"/>
          </ac:grpSpMkLst>
        </pc:grpChg>
        <pc:grpChg chg="del">
          <ac:chgData name="Clara Nys" userId="S::clara.nys@student.uclouvain.be::0a1ba711-64e6-400a-b312-42e731dac9bc" providerId="AD" clId="Web-{AD47E5F9-0ADF-63E1-5478-9901AF056F5E}" dt="2020-12-10T12:17:00.831" v="10"/>
          <ac:grpSpMkLst>
            <pc:docMk/>
            <pc:sldMk cId="571685450" sldId="266"/>
            <ac:grpSpMk id="61" creationId="{189F2A7E-EAAF-4E36-B2B0-A71773A71A7F}"/>
          </ac:grpSpMkLst>
        </pc:grpChg>
        <pc:grpChg chg="del">
          <ac:chgData name="Clara Nys" userId="S::clara.nys@student.uclouvain.be::0a1ba711-64e6-400a-b312-42e731dac9bc" providerId="AD" clId="Web-{AD47E5F9-0ADF-63E1-5478-9901AF056F5E}" dt="2020-12-10T12:17:00.831" v="9"/>
          <ac:grpSpMkLst>
            <pc:docMk/>
            <pc:sldMk cId="571685450" sldId="266"/>
            <ac:grpSpMk id="64" creationId="{23BDE4FA-C4C5-4C59-B23A-2F236C9255E2}"/>
          </ac:grpSpMkLst>
        </pc:grpChg>
        <pc:grpChg chg="del">
          <ac:chgData name="Clara Nys" userId="S::clara.nys@student.uclouvain.be::0a1ba711-64e6-400a-b312-42e731dac9bc" providerId="AD" clId="Web-{AD47E5F9-0ADF-63E1-5478-9901AF056F5E}" dt="2020-12-10T12:17:00.831" v="8"/>
          <ac:grpSpMkLst>
            <pc:docMk/>
            <pc:sldMk cId="571685450" sldId="266"/>
            <ac:grpSpMk id="67" creationId="{5CA96D99-6DBF-40AA-83A6-89FA53040342}"/>
          </ac:grpSpMkLst>
        </pc:grpChg>
        <pc:grpChg chg="del">
          <ac:chgData name="Clara Nys" userId="S::clara.nys@student.uclouvain.be::0a1ba711-64e6-400a-b312-42e731dac9bc" providerId="AD" clId="Web-{AD47E5F9-0ADF-63E1-5478-9901AF056F5E}" dt="2020-12-10T12:17:00.831" v="5"/>
          <ac:grpSpMkLst>
            <pc:docMk/>
            <pc:sldMk cId="571685450" sldId="266"/>
            <ac:grpSpMk id="74" creationId="{E0CE5B7D-1506-498B-B376-0AD5092BF852}"/>
          </ac:grpSpMkLst>
        </pc:grpChg>
        <pc:grpChg chg="del">
          <ac:chgData name="Clara Nys" userId="S::clara.nys@student.uclouvain.be::0a1ba711-64e6-400a-b312-42e731dac9bc" providerId="AD" clId="Web-{AD47E5F9-0ADF-63E1-5478-9901AF056F5E}" dt="2020-12-10T12:17:00.816" v="1"/>
          <ac:grpSpMkLst>
            <pc:docMk/>
            <pc:sldMk cId="571685450" sldId="266"/>
            <ac:grpSpMk id="80" creationId="{FB61AF5E-495F-4F36-AAD4-15F2C0AD23D2}"/>
          </ac:grpSpMkLst>
        </pc:grpChg>
        <pc:grpChg chg="del">
          <ac:chgData name="Clara Nys" userId="S::clara.nys@student.uclouvain.be::0a1ba711-64e6-400a-b312-42e731dac9bc" providerId="AD" clId="Web-{AD47E5F9-0ADF-63E1-5478-9901AF056F5E}" dt="2020-12-10T12:17:00.816" v="0"/>
          <ac:grpSpMkLst>
            <pc:docMk/>
            <pc:sldMk cId="571685450" sldId="266"/>
            <ac:grpSpMk id="84" creationId="{A752C44D-2015-4F37-8295-AAFCAA81F8A0}"/>
          </ac:grpSpMkLst>
        </pc:grpChg>
        <pc:picChg chg="add mod modCrop">
          <ac:chgData name="Clara Nys" userId="S::clara.nys@student.uclouvain.be::0a1ba711-64e6-400a-b312-42e731dac9bc" providerId="AD" clId="Web-{AD47E5F9-0ADF-63E1-5478-9901AF056F5E}" dt="2020-12-10T12:18:36.677" v="28" actId="1076"/>
          <ac:picMkLst>
            <pc:docMk/>
            <pc:sldMk cId="571685450" sldId="266"/>
            <ac:picMk id="3" creationId="{8E4B57C8-C9AA-4D90-9A92-675544750D64}"/>
          </ac:picMkLst>
        </pc:picChg>
        <pc:inkChg chg="del">
          <ac:chgData name="Clara Nys" userId="S::clara.nys@student.uclouvain.be::0a1ba711-64e6-400a-b312-42e731dac9bc" providerId="AD" clId="Web-{AD47E5F9-0ADF-63E1-5478-9901AF056F5E}" dt="2020-12-10T12:17:00.831" v="4"/>
          <ac:inkMkLst>
            <pc:docMk/>
            <pc:sldMk cId="571685450" sldId="266"/>
            <ac:inkMk id="77" creationId="{5B50AE52-469C-4D62-8AAE-0B83EB8FF591}"/>
          </ac:inkMkLst>
        </pc:inkChg>
        <pc:inkChg chg="del">
          <ac:chgData name="Clara Nys" userId="S::clara.nys@student.uclouvain.be::0a1ba711-64e6-400a-b312-42e731dac9bc" providerId="AD" clId="Web-{AD47E5F9-0ADF-63E1-5478-9901AF056F5E}" dt="2020-12-10T12:17:00.816" v="2"/>
          <ac:inkMkLst>
            <pc:docMk/>
            <pc:sldMk cId="571685450" sldId="266"/>
            <ac:inkMk id="79" creationId="{8E75D29F-C12C-4E2F-B3C5-7CD46FADFC72}"/>
          </ac:inkMkLst>
        </pc:inkChg>
        <pc:cxnChg chg="del">
          <ac:chgData name="Clara Nys" userId="S::clara.nys@student.uclouvain.be::0a1ba711-64e6-400a-b312-42e731dac9bc" providerId="AD" clId="Web-{AD47E5F9-0ADF-63E1-5478-9901AF056F5E}" dt="2020-12-10T12:17:06.535" v="17"/>
          <ac:cxnSpMkLst>
            <pc:docMk/>
            <pc:sldMk cId="571685450" sldId="266"/>
            <ac:cxnSpMk id="47" creationId="{A8C826F2-B608-4BE0-BCD4-BA19572278D3}"/>
          </ac:cxnSpMkLst>
        </pc:cxnChg>
        <pc:cxnChg chg="del">
          <ac:chgData name="Clara Nys" userId="S::clara.nys@student.uclouvain.be::0a1ba711-64e6-400a-b312-42e731dac9bc" providerId="AD" clId="Web-{AD47E5F9-0ADF-63E1-5478-9901AF056F5E}" dt="2020-12-10T12:17:02.659" v="14"/>
          <ac:cxnSpMkLst>
            <pc:docMk/>
            <pc:sldMk cId="571685450" sldId="266"/>
            <ac:cxnSpMk id="49" creationId="{9EFBA7F4-0312-4952-BD1C-8A2D4B6B1721}"/>
          </ac:cxnSpMkLst>
        </pc:cxnChg>
        <pc:cxnChg chg="del">
          <ac:chgData name="Clara Nys" userId="S::clara.nys@student.uclouvain.be::0a1ba711-64e6-400a-b312-42e731dac9bc" providerId="AD" clId="Web-{AD47E5F9-0ADF-63E1-5478-9901AF056F5E}" dt="2020-12-10T12:17:15.550" v="19"/>
          <ac:cxnSpMkLst>
            <pc:docMk/>
            <pc:sldMk cId="571685450" sldId="266"/>
            <ac:cxnSpMk id="50" creationId="{17C13B32-C96E-4AF7-B984-F0655BBB35FE}"/>
          </ac:cxnSpMkLst>
        </pc:cxnChg>
        <pc:cxnChg chg="del">
          <ac:chgData name="Clara Nys" userId="S::clara.nys@student.uclouvain.be::0a1ba711-64e6-400a-b312-42e731dac9bc" providerId="AD" clId="Web-{AD47E5F9-0ADF-63E1-5478-9901AF056F5E}" dt="2020-12-10T12:17:09.066" v="18"/>
          <ac:cxnSpMkLst>
            <pc:docMk/>
            <pc:sldMk cId="571685450" sldId="266"/>
            <ac:cxnSpMk id="53" creationId="{822C853E-681D-43D8-9125-5044923EB2C3}"/>
          </ac:cxnSpMkLst>
        </pc:cxnChg>
        <pc:cxnChg chg="del">
          <ac:chgData name="Clara Nys" userId="S::clara.nys@student.uclouvain.be::0a1ba711-64e6-400a-b312-42e731dac9bc" providerId="AD" clId="Web-{AD47E5F9-0ADF-63E1-5478-9901AF056F5E}" dt="2020-12-10T12:17:00.831" v="7"/>
          <ac:cxnSpMkLst>
            <pc:docMk/>
            <pc:sldMk cId="571685450" sldId="266"/>
            <ac:cxnSpMk id="72" creationId="{09C555EC-E8CE-4F49-82A5-5D71DF7DE2DB}"/>
          </ac:cxnSpMkLst>
        </pc:cxnChg>
        <pc:cxnChg chg="del">
          <ac:chgData name="Clara Nys" userId="S::clara.nys@student.uclouvain.be::0a1ba711-64e6-400a-b312-42e731dac9bc" providerId="AD" clId="Web-{AD47E5F9-0ADF-63E1-5478-9901AF056F5E}" dt="2020-12-10T12:17:00.831" v="6"/>
          <ac:cxnSpMkLst>
            <pc:docMk/>
            <pc:sldMk cId="571685450" sldId="266"/>
            <ac:cxnSpMk id="73" creationId="{8A1E0812-6928-450B-8117-1CB07A4644A0}"/>
          </ac:cxnSpMkLst>
        </pc:cxnChg>
        <pc:cxnChg chg="del">
          <ac:chgData name="Clara Nys" userId="S::clara.nys@student.uclouvain.be::0a1ba711-64e6-400a-b312-42e731dac9bc" providerId="AD" clId="Web-{AD47E5F9-0ADF-63E1-5478-9901AF056F5E}" dt="2020-12-10T12:17:00.816" v="3"/>
          <ac:cxnSpMkLst>
            <pc:docMk/>
            <pc:sldMk cId="571685450" sldId="266"/>
            <ac:cxnSpMk id="78" creationId="{F2D5DEE4-E5BD-4798-AABC-6DB85FF43EC7}"/>
          </ac:cxnSpMkLst>
        </pc:cxnChg>
      </pc:sldChg>
    </pc:docChg>
  </pc:docChgLst>
  <pc:docChgLst>
    <pc:chgData name="Clara Nys" userId="S::clara.nys@student.uclouvain.be::0a1ba711-64e6-400a-b312-42e731dac9bc" providerId="AD" clId="Web-{0999A88C-E7FA-0424-6699-1C1432FF8D06}"/>
    <pc:docChg chg="addSld delSld modSld sldOrd">
      <pc:chgData name="Clara Nys" userId="S::clara.nys@student.uclouvain.be::0a1ba711-64e6-400a-b312-42e731dac9bc" providerId="AD" clId="Web-{0999A88C-E7FA-0424-6699-1C1432FF8D06}" dt="2020-12-09T14:23:15.510" v="577"/>
      <pc:docMkLst>
        <pc:docMk/>
      </pc:docMkLst>
      <pc:sldChg chg="modSp addCm">
        <pc:chgData name="Clara Nys" userId="S::clara.nys@student.uclouvain.be::0a1ba711-64e6-400a-b312-42e731dac9bc" providerId="AD" clId="Web-{0999A88C-E7FA-0424-6699-1C1432FF8D06}" dt="2020-12-09T13:36:42.979" v="217" actId="1076"/>
        <pc:sldMkLst>
          <pc:docMk/>
          <pc:sldMk cId="3768533605" sldId="257"/>
        </pc:sldMkLst>
        <pc:spChg chg="mod">
          <ac:chgData name="Clara Nys" userId="S::clara.nys@student.uclouvain.be::0a1ba711-64e6-400a-b312-42e731dac9bc" providerId="AD" clId="Web-{0999A88C-E7FA-0424-6699-1C1432FF8D06}" dt="2020-12-09T13:36:36.228" v="216" actId="1076"/>
          <ac:spMkLst>
            <pc:docMk/>
            <pc:sldMk cId="3768533605" sldId="257"/>
            <ac:spMk id="11" creationId="{CA5AFD9A-76B8-47C0-BBC9-8BD6DB22690E}"/>
          </ac:spMkLst>
        </pc:spChg>
        <pc:spChg chg="mod">
          <ac:chgData name="Clara Nys" userId="S::clara.nys@student.uclouvain.be::0a1ba711-64e6-400a-b312-42e731dac9bc" providerId="AD" clId="Web-{0999A88C-E7FA-0424-6699-1C1432FF8D06}" dt="2020-12-09T13:36:42.979" v="217" actId="1076"/>
          <ac:spMkLst>
            <pc:docMk/>
            <pc:sldMk cId="3768533605" sldId="257"/>
            <ac:spMk id="13" creationId="{255C82EA-AB4B-4D9A-ACBB-B12148933C06}"/>
          </ac:spMkLst>
        </pc:spChg>
      </pc:sldChg>
      <pc:sldChg chg="addCm">
        <pc:chgData name="Clara Nys" userId="S::clara.nys@student.uclouvain.be::0a1ba711-64e6-400a-b312-42e731dac9bc" providerId="AD" clId="Web-{0999A88C-E7FA-0424-6699-1C1432FF8D06}" dt="2020-12-09T13:45:36.462" v="282"/>
        <pc:sldMkLst>
          <pc:docMk/>
          <pc:sldMk cId="350203634" sldId="258"/>
        </pc:sldMkLst>
      </pc:sldChg>
      <pc:sldChg chg="delSp modSp addCm">
        <pc:chgData name="Clara Nys" userId="S::clara.nys@student.uclouvain.be::0a1ba711-64e6-400a-b312-42e731dac9bc" providerId="AD" clId="Web-{0999A88C-E7FA-0424-6699-1C1432FF8D06}" dt="2020-12-09T14:08:49.314" v="441" actId="1076"/>
        <pc:sldMkLst>
          <pc:docMk/>
          <pc:sldMk cId="571685450" sldId="266"/>
        </pc:sldMkLst>
        <pc:picChg chg="del">
          <ac:chgData name="Clara Nys" userId="S::clara.nys@student.uclouvain.be::0a1ba711-64e6-400a-b312-42e731dac9bc" providerId="AD" clId="Web-{0999A88C-E7FA-0424-6699-1C1432FF8D06}" dt="2020-12-09T13:40:36.766" v="251"/>
          <ac:picMkLst>
            <pc:docMk/>
            <pc:sldMk cId="571685450" sldId="266"/>
            <ac:picMk id="48" creationId="{A61F47B0-4A7C-4094-8707-F7EF703B8385}"/>
          </ac:picMkLst>
        </pc:picChg>
        <pc:cxnChg chg="mod">
          <ac:chgData name="Clara Nys" userId="S::clara.nys@student.uclouvain.be::0a1ba711-64e6-400a-b312-42e731dac9bc" providerId="AD" clId="Web-{0999A88C-E7FA-0424-6699-1C1432FF8D06}" dt="2020-12-09T14:08:49.314" v="441" actId="1076"/>
          <ac:cxnSpMkLst>
            <pc:docMk/>
            <pc:sldMk cId="571685450" sldId="266"/>
            <ac:cxnSpMk id="53" creationId="{822C853E-681D-43D8-9125-5044923EB2C3}"/>
          </ac:cxnSpMkLst>
        </pc:cxnChg>
      </pc:sldChg>
      <pc:sldChg chg="modSp">
        <pc:chgData name="Clara Nys" userId="S::clara.nys@student.uclouvain.be::0a1ba711-64e6-400a-b312-42e731dac9bc" providerId="AD" clId="Web-{0999A88C-E7FA-0424-6699-1C1432FF8D06}" dt="2020-12-09T13:40:00.094" v="248" actId="20577"/>
        <pc:sldMkLst>
          <pc:docMk/>
          <pc:sldMk cId="2707760599" sldId="274"/>
        </pc:sldMkLst>
        <pc:spChg chg="mod">
          <ac:chgData name="Clara Nys" userId="S::clara.nys@student.uclouvain.be::0a1ba711-64e6-400a-b312-42e731dac9bc" providerId="AD" clId="Web-{0999A88C-E7FA-0424-6699-1C1432FF8D06}" dt="2020-12-09T13:40:00.094" v="248" actId="20577"/>
          <ac:spMkLst>
            <pc:docMk/>
            <pc:sldMk cId="2707760599" sldId="274"/>
            <ac:spMk id="2" creationId="{00000000-0000-0000-0000-000000000000}"/>
          </ac:spMkLst>
        </pc:spChg>
      </pc:sldChg>
      <pc:sldChg chg="modSp">
        <pc:chgData name="Clara Nys" userId="S::clara.nys@student.uclouvain.be::0a1ba711-64e6-400a-b312-42e731dac9bc" providerId="AD" clId="Web-{0999A88C-E7FA-0424-6699-1C1432FF8D06}" dt="2020-12-09T13:37:00.151" v="224" actId="20577"/>
        <pc:sldMkLst>
          <pc:docMk/>
          <pc:sldMk cId="3111016860" sldId="275"/>
        </pc:sldMkLst>
        <pc:spChg chg="mod">
          <ac:chgData name="Clara Nys" userId="S::clara.nys@student.uclouvain.be::0a1ba711-64e6-400a-b312-42e731dac9bc" providerId="AD" clId="Web-{0999A88C-E7FA-0424-6699-1C1432FF8D06}" dt="2020-12-09T13:37:00.151" v="224" actId="20577"/>
          <ac:spMkLst>
            <pc:docMk/>
            <pc:sldMk cId="3111016860" sldId="275"/>
            <ac:spMk id="2" creationId="{8E060A8D-47CE-4F89-AB7A-FC7563FFF4A6}"/>
          </ac:spMkLst>
        </pc:spChg>
      </pc:sldChg>
      <pc:sldChg chg="modSp">
        <pc:chgData name="Clara Nys" userId="S::clara.nys@student.uclouvain.be::0a1ba711-64e6-400a-b312-42e731dac9bc" providerId="AD" clId="Web-{0999A88C-E7FA-0424-6699-1C1432FF8D06}" dt="2020-12-09T13:37:56.153" v="244" actId="20577"/>
        <pc:sldMkLst>
          <pc:docMk/>
          <pc:sldMk cId="2999421780" sldId="276"/>
        </pc:sldMkLst>
        <pc:spChg chg="mod">
          <ac:chgData name="Clara Nys" userId="S::clara.nys@student.uclouvain.be::0a1ba711-64e6-400a-b312-42e731dac9bc" providerId="AD" clId="Web-{0999A88C-E7FA-0424-6699-1C1432FF8D06}" dt="2020-12-09T13:37:56.153" v="244" actId="20577"/>
          <ac:spMkLst>
            <pc:docMk/>
            <pc:sldMk cId="2999421780" sldId="276"/>
            <ac:spMk id="3" creationId="{C3B46A7A-C719-449F-97D8-3EEC572ACE2E}"/>
          </ac:spMkLst>
        </pc:spChg>
      </pc:sldChg>
      <pc:sldChg chg="delAnim modAnim">
        <pc:chgData name="Clara Nys" userId="S::clara.nys@student.uclouvain.be::0a1ba711-64e6-400a-b312-42e731dac9bc" providerId="AD" clId="Web-{0999A88C-E7FA-0424-6699-1C1432FF8D06}" dt="2020-12-09T13:35:09.007" v="215"/>
        <pc:sldMkLst>
          <pc:docMk/>
          <pc:sldMk cId="2565826774" sldId="277"/>
        </pc:sldMkLst>
      </pc:sldChg>
      <pc:sldChg chg="addSp delSp modSp">
        <pc:chgData name="Clara Nys" userId="S::clara.nys@student.uclouvain.be::0a1ba711-64e6-400a-b312-42e731dac9bc" providerId="AD" clId="Web-{0999A88C-E7FA-0424-6699-1C1432FF8D06}" dt="2020-12-09T14:00:46.894" v="439" actId="1076"/>
        <pc:sldMkLst>
          <pc:docMk/>
          <pc:sldMk cId="3941636378" sldId="278"/>
        </pc:sldMkLst>
        <pc:spChg chg="mod">
          <ac:chgData name="Clara Nys" userId="S::clara.nys@student.uclouvain.be::0a1ba711-64e6-400a-b312-42e731dac9bc" providerId="AD" clId="Web-{0999A88C-E7FA-0424-6699-1C1432FF8D06}" dt="2020-12-09T13:53:01.381" v="310" actId="14100"/>
          <ac:spMkLst>
            <pc:docMk/>
            <pc:sldMk cId="3941636378" sldId="278"/>
            <ac:spMk id="2" creationId="{2A46D55E-ADF1-4159-86DF-B755C7A3603A}"/>
          </ac:spMkLst>
        </pc:spChg>
        <pc:spChg chg="mod">
          <ac:chgData name="Clara Nys" userId="S::clara.nys@student.uclouvain.be::0a1ba711-64e6-400a-b312-42e731dac9bc" providerId="AD" clId="Web-{0999A88C-E7FA-0424-6699-1C1432FF8D06}" dt="2020-12-09T14:00:38.597" v="436" actId="20577"/>
          <ac:spMkLst>
            <pc:docMk/>
            <pc:sldMk cId="3941636378" sldId="278"/>
            <ac:spMk id="3" creationId="{8AA9B2BA-6357-4B5D-9205-B1AD1C98E8BC}"/>
          </ac:spMkLst>
        </pc:spChg>
        <pc:spChg chg="add mod ord">
          <ac:chgData name="Clara Nys" userId="S::clara.nys@student.uclouvain.be::0a1ba711-64e6-400a-b312-42e731dac9bc" providerId="AD" clId="Web-{0999A88C-E7FA-0424-6699-1C1432FF8D06}" dt="2020-12-09T13:52:55.725" v="308" actId="1076"/>
          <ac:spMkLst>
            <pc:docMk/>
            <pc:sldMk cId="3941636378" sldId="278"/>
            <ac:spMk id="18" creationId="{92CA99E7-D912-4A76-8C1C-132ED065AFBA}"/>
          </ac:spMkLst>
        </pc:spChg>
        <pc:spChg chg="add mod ord">
          <ac:chgData name="Clara Nys" userId="S::clara.nys@student.uclouvain.be::0a1ba711-64e6-400a-b312-42e731dac9bc" providerId="AD" clId="Web-{0999A88C-E7FA-0424-6699-1C1432FF8D06}" dt="2020-12-09T13:53:22.772" v="314"/>
          <ac:spMkLst>
            <pc:docMk/>
            <pc:sldMk cId="3941636378" sldId="278"/>
            <ac:spMk id="19" creationId="{1AC121AB-2801-406D-8EDA-6DCBEBB86668}"/>
          </ac:spMkLst>
        </pc:spChg>
        <pc:spChg chg="add mod ord">
          <ac:chgData name="Clara Nys" userId="S::clara.nys@student.uclouvain.be::0a1ba711-64e6-400a-b312-42e731dac9bc" providerId="AD" clId="Web-{0999A88C-E7FA-0424-6699-1C1432FF8D06}" dt="2020-12-09T13:52:24.693" v="290" actId="1076"/>
          <ac:spMkLst>
            <pc:docMk/>
            <pc:sldMk cId="3941636378" sldId="278"/>
            <ac:spMk id="20" creationId="{0919F52A-106A-463A-9E14-F25E94A578E1}"/>
          </ac:spMkLst>
        </pc:spChg>
        <pc:spChg chg="add mod ord">
          <ac:chgData name="Clara Nys" userId="S::clara.nys@student.uclouvain.be::0a1ba711-64e6-400a-b312-42e731dac9bc" providerId="AD" clId="Web-{0999A88C-E7FA-0424-6699-1C1432FF8D06}" dt="2020-12-09T13:52:14.536" v="287" actId="1076"/>
          <ac:spMkLst>
            <pc:docMk/>
            <pc:sldMk cId="3941636378" sldId="278"/>
            <ac:spMk id="21" creationId="{B0F3E29C-56ED-4A23-BFBF-A79A4A5C65E8}"/>
          </ac:spMkLst>
        </pc:spChg>
        <pc:spChg chg="add mod ord">
          <ac:chgData name="Clara Nys" userId="S::clara.nys@student.uclouvain.be::0a1ba711-64e6-400a-b312-42e731dac9bc" providerId="AD" clId="Web-{0999A88C-E7FA-0424-6699-1C1432FF8D06}" dt="2020-12-09T13:52:09.395" v="285" actId="1076"/>
          <ac:spMkLst>
            <pc:docMk/>
            <pc:sldMk cId="3941636378" sldId="278"/>
            <ac:spMk id="22" creationId="{D59F1794-9D9B-4B11-AC6C-93EC2330B092}"/>
          </ac:spMkLst>
        </pc:spChg>
        <pc:spChg chg="add mod">
          <ac:chgData name="Clara Nys" userId="S::clara.nys@student.uclouvain.be::0a1ba711-64e6-400a-b312-42e731dac9bc" providerId="AD" clId="Web-{0999A88C-E7FA-0424-6699-1C1432FF8D06}" dt="2020-12-09T13:53:35.913" v="317" actId="14100"/>
          <ac:spMkLst>
            <pc:docMk/>
            <pc:sldMk cId="3941636378" sldId="278"/>
            <ac:spMk id="24" creationId="{814F26D6-B13D-42A2-8454-7B0857BD4BB1}"/>
          </ac:spMkLst>
        </pc:spChg>
        <pc:spChg chg="add mod">
          <ac:chgData name="Clara Nys" userId="S::clara.nys@student.uclouvain.be::0a1ba711-64e6-400a-b312-42e731dac9bc" providerId="AD" clId="Web-{0999A88C-E7FA-0424-6699-1C1432FF8D06}" dt="2020-12-09T13:52:57.803" v="309" actId="1076"/>
          <ac:spMkLst>
            <pc:docMk/>
            <pc:sldMk cId="3941636378" sldId="278"/>
            <ac:spMk id="26" creationId="{28AB2E42-DA0F-4CE8-9BF3-57AA352EBCBB}"/>
          </ac:spMkLst>
        </pc:spChg>
        <pc:spChg chg="add mod">
          <ac:chgData name="Clara Nys" userId="S::clara.nys@student.uclouvain.be::0a1ba711-64e6-400a-b312-42e731dac9bc" providerId="AD" clId="Web-{0999A88C-E7FA-0424-6699-1C1432FF8D06}" dt="2020-12-09T13:52:33.396" v="292" actId="1076"/>
          <ac:spMkLst>
            <pc:docMk/>
            <pc:sldMk cId="3941636378" sldId="278"/>
            <ac:spMk id="27" creationId="{D947732E-77E0-4E8B-93F6-30284CD333AF}"/>
          </ac:spMkLst>
        </pc:spChg>
        <pc:spChg chg="add mod">
          <ac:chgData name="Clara Nys" userId="S::clara.nys@student.uclouvain.be::0a1ba711-64e6-400a-b312-42e731dac9bc" providerId="AD" clId="Web-{0999A88C-E7FA-0424-6699-1C1432FF8D06}" dt="2020-12-09T13:52:20.458" v="289" actId="1076"/>
          <ac:spMkLst>
            <pc:docMk/>
            <pc:sldMk cId="3941636378" sldId="278"/>
            <ac:spMk id="28" creationId="{0C516E9E-BD92-4EB5-99FA-DF4810A0B9B0}"/>
          </ac:spMkLst>
        </pc:spChg>
        <pc:spChg chg="add mod">
          <ac:chgData name="Clara Nys" userId="S::clara.nys@student.uclouvain.be::0a1ba711-64e6-400a-b312-42e731dac9bc" providerId="AD" clId="Web-{0999A88C-E7FA-0424-6699-1C1432FF8D06}" dt="2020-12-09T13:52:12.067" v="286" actId="1076"/>
          <ac:spMkLst>
            <pc:docMk/>
            <pc:sldMk cId="3941636378" sldId="278"/>
            <ac:spMk id="29" creationId="{E5BF6087-FF49-4F26-9C7D-77A14563F2B9}"/>
          </ac:spMkLst>
        </pc:spChg>
        <pc:spChg chg="add mod">
          <ac:chgData name="Clara Nys" userId="S::clara.nys@student.uclouvain.be::0a1ba711-64e6-400a-b312-42e731dac9bc" providerId="AD" clId="Web-{0999A88C-E7FA-0424-6699-1C1432FF8D06}" dt="2020-12-09T13:59:28.876" v="399" actId="1076"/>
          <ac:spMkLst>
            <pc:docMk/>
            <pc:sldMk cId="3941636378" sldId="278"/>
            <ac:spMk id="30" creationId="{774F5586-511E-4BE9-9B02-37DC631B7EE4}"/>
          </ac:spMkLst>
        </pc:spChg>
        <pc:spChg chg="add mod">
          <ac:chgData name="Clara Nys" userId="S::clara.nys@student.uclouvain.be::0a1ba711-64e6-400a-b312-42e731dac9bc" providerId="AD" clId="Web-{0999A88C-E7FA-0424-6699-1C1432FF8D06}" dt="2020-12-09T13:55:21.151" v="320" actId="20577"/>
          <ac:spMkLst>
            <pc:docMk/>
            <pc:sldMk cId="3941636378" sldId="278"/>
            <ac:spMk id="31" creationId="{7BB05D32-B0E8-4DC9-9A31-D0DF8182F26F}"/>
          </ac:spMkLst>
        </pc:spChg>
        <pc:spChg chg="add mod">
          <ac:chgData name="Clara Nys" userId="S::clara.nys@student.uclouvain.be::0a1ba711-64e6-400a-b312-42e731dac9bc" providerId="AD" clId="Web-{0999A88C-E7FA-0424-6699-1C1432FF8D06}" dt="2020-12-09T13:53:27.444" v="315" actId="1076"/>
          <ac:spMkLst>
            <pc:docMk/>
            <pc:sldMk cId="3941636378" sldId="278"/>
            <ac:spMk id="32" creationId="{60054B5E-5F30-4747-B032-F05F7D17DC51}"/>
          </ac:spMkLst>
        </pc:spChg>
        <pc:graphicFrameChg chg="del">
          <ac:chgData name="Clara Nys" userId="S::clara.nys@student.uclouvain.be::0a1ba711-64e6-400a-b312-42e731dac9bc" providerId="AD" clId="Web-{0999A88C-E7FA-0424-6699-1C1432FF8D06}" dt="2020-12-09T13:18:34.042" v="2"/>
          <ac:graphicFrameMkLst>
            <pc:docMk/>
            <pc:sldMk cId="3941636378" sldId="278"/>
            <ac:graphicFrameMk id="10" creationId="{E8404C36-9F42-4637-98EE-54E173D4EE26}"/>
          </ac:graphicFrameMkLst>
        </pc:graphicFrameChg>
        <pc:picChg chg="mod">
          <ac:chgData name="Clara Nys" userId="S::clara.nys@student.uclouvain.be::0a1ba711-64e6-400a-b312-42e731dac9bc" providerId="AD" clId="Web-{0999A88C-E7FA-0424-6699-1C1432FF8D06}" dt="2020-12-09T13:57:23.842" v="398" actId="1076"/>
          <ac:picMkLst>
            <pc:docMk/>
            <pc:sldMk cId="3941636378" sldId="278"/>
            <ac:picMk id="5" creationId="{67619A49-6E77-4816-9173-1AA83C61E4FE}"/>
          </ac:picMkLst>
        </pc:picChg>
        <pc:cxnChg chg="add del mod">
          <ac:chgData name="Clara Nys" userId="S::clara.nys@student.uclouvain.be::0a1ba711-64e6-400a-b312-42e731dac9bc" providerId="AD" clId="Web-{0999A88C-E7FA-0424-6699-1C1432FF8D06}" dt="2020-12-09T13:23:40.785" v="54"/>
          <ac:cxnSpMkLst>
            <pc:docMk/>
            <pc:sldMk cId="3941636378" sldId="278"/>
            <ac:cxnSpMk id="23" creationId="{15C4B5E2-CF2B-401B-B587-1783706E199C}"/>
          </ac:cxnSpMkLst>
        </pc:cxnChg>
        <pc:cxnChg chg="add del mod">
          <ac:chgData name="Clara Nys" userId="S::clara.nys@student.uclouvain.be::0a1ba711-64e6-400a-b312-42e731dac9bc" providerId="AD" clId="Web-{0999A88C-E7FA-0424-6699-1C1432FF8D06}" dt="2020-12-09T13:26:00.492" v="105"/>
          <ac:cxnSpMkLst>
            <pc:docMk/>
            <pc:sldMk cId="3941636378" sldId="278"/>
            <ac:cxnSpMk id="25" creationId="{8549416A-EDA9-429E-9CD2-0353A396878C}"/>
          </ac:cxnSpMkLst>
        </pc:cxnChg>
        <pc:cxnChg chg="add mod">
          <ac:chgData name="Clara Nys" userId="S::clara.nys@student.uclouvain.be::0a1ba711-64e6-400a-b312-42e731dac9bc" providerId="AD" clId="Web-{0999A88C-E7FA-0424-6699-1C1432FF8D06}" dt="2020-12-09T14:00:46.894" v="439" actId="1076"/>
          <ac:cxnSpMkLst>
            <pc:docMk/>
            <pc:sldMk cId="3941636378" sldId="278"/>
            <ac:cxnSpMk id="33" creationId="{7989E426-401A-4E02-B35B-B688A6E650C8}"/>
          </ac:cxnSpMkLst>
        </pc:cxnChg>
      </pc:sldChg>
      <pc:sldChg chg="addSp delSp modSp new addCm">
        <pc:chgData name="Clara Nys" userId="S::clara.nys@student.uclouvain.be::0a1ba711-64e6-400a-b312-42e731dac9bc" providerId="AD" clId="Web-{0999A88C-E7FA-0424-6699-1C1432FF8D06}" dt="2020-12-09T13:41:16.596" v="279" actId="1076"/>
        <pc:sldMkLst>
          <pc:docMk/>
          <pc:sldMk cId="1806992445" sldId="279"/>
        </pc:sldMkLst>
        <pc:spChg chg="mod">
          <ac:chgData name="Clara Nys" userId="S::clara.nys@student.uclouvain.be::0a1ba711-64e6-400a-b312-42e731dac9bc" providerId="AD" clId="Web-{0999A88C-E7FA-0424-6699-1C1432FF8D06}" dt="2020-12-09T13:41:14.283" v="278" actId="1076"/>
          <ac:spMkLst>
            <pc:docMk/>
            <pc:sldMk cId="1806992445" sldId="279"/>
            <ac:spMk id="2" creationId="{B90FB6CD-226E-408E-9A68-F918F08841C5}"/>
          </ac:spMkLst>
        </pc:spChg>
        <pc:spChg chg="del">
          <ac:chgData name="Clara Nys" userId="S::clara.nys@student.uclouvain.be::0a1ba711-64e6-400a-b312-42e731dac9bc" providerId="AD" clId="Web-{0999A88C-E7FA-0424-6699-1C1432FF8D06}" dt="2020-12-09T13:40:40.688" v="252"/>
          <ac:spMkLst>
            <pc:docMk/>
            <pc:sldMk cId="1806992445" sldId="279"/>
            <ac:spMk id="3" creationId="{B8E9363B-9D50-4805-8C99-961E68937E5B}"/>
          </ac:spMkLst>
        </pc:spChg>
        <pc:picChg chg="add mod ord">
          <ac:chgData name="Clara Nys" userId="S::clara.nys@student.uclouvain.be::0a1ba711-64e6-400a-b312-42e731dac9bc" providerId="AD" clId="Web-{0999A88C-E7FA-0424-6699-1C1432FF8D06}" dt="2020-12-09T13:41:16.596" v="279" actId="1076"/>
          <ac:picMkLst>
            <pc:docMk/>
            <pc:sldMk cId="1806992445" sldId="279"/>
            <ac:picMk id="5" creationId="{D8AF2483-F463-4841-9B81-6CBD7B934DA8}"/>
          </ac:picMkLst>
        </pc:picChg>
      </pc:sldChg>
      <pc:sldChg chg="addSp delSp modSp new del mod setBg">
        <pc:chgData name="Clara Nys" userId="S::clara.nys@student.uclouvain.be::0a1ba711-64e6-400a-b312-42e731dac9bc" providerId="AD" clId="Web-{0999A88C-E7FA-0424-6699-1C1432FF8D06}" dt="2020-12-09T14:13:19.869" v="486"/>
        <pc:sldMkLst>
          <pc:docMk/>
          <pc:sldMk cId="2261724529" sldId="280"/>
        </pc:sldMkLst>
        <pc:spChg chg="mod">
          <ac:chgData name="Clara Nys" userId="S::clara.nys@student.uclouvain.be::0a1ba711-64e6-400a-b312-42e731dac9bc" providerId="AD" clId="Web-{0999A88C-E7FA-0424-6699-1C1432FF8D06}" dt="2020-12-09T14:13:07.743" v="484"/>
          <ac:spMkLst>
            <pc:docMk/>
            <pc:sldMk cId="2261724529" sldId="280"/>
            <ac:spMk id="2" creationId="{0953F01F-2ECB-40B2-AEB6-D127EBE1839D}"/>
          </ac:spMkLst>
        </pc:spChg>
        <pc:spChg chg="del">
          <ac:chgData name="Clara Nys" userId="S::clara.nys@student.uclouvain.be::0a1ba711-64e6-400a-b312-42e731dac9bc" providerId="AD" clId="Web-{0999A88C-E7FA-0424-6699-1C1432FF8D06}" dt="2020-12-09T14:12:34.055" v="478"/>
          <ac:spMkLst>
            <pc:docMk/>
            <pc:sldMk cId="2261724529" sldId="280"/>
            <ac:spMk id="3" creationId="{72D84D8F-789D-4692-86F1-E7B2B449D51F}"/>
          </ac:spMkLst>
        </pc:spChg>
        <pc:spChg chg="mod">
          <ac:chgData name="Clara Nys" userId="S::clara.nys@student.uclouvain.be::0a1ba711-64e6-400a-b312-42e731dac9bc" providerId="AD" clId="Web-{0999A88C-E7FA-0424-6699-1C1432FF8D06}" dt="2020-12-09T14:13:07.743" v="484"/>
          <ac:spMkLst>
            <pc:docMk/>
            <pc:sldMk cId="2261724529" sldId="280"/>
            <ac:spMk id="4" creationId="{8CD79EA1-8265-4A2A-AC25-A71430F91041}"/>
          </ac:spMkLst>
        </pc:spChg>
        <pc:spChg chg="add del mod">
          <ac:chgData name="Clara Nys" userId="S::clara.nys@student.uclouvain.be::0a1ba711-64e6-400a-b312-42e731dac9bc" providerId="AD" clId="Web-{0999A88C-E7FA-0424-6699-1C1432FF8D06}" dt="2020-12-09T14:12:46.227" v="480"/>
          <ac:spMkLst>
            <pc:docMk/>
            <pc:sldMk cId="2261724529" sldId="280"/>
            <ac:spMk id="8" creationId="{AC55F35D-74F0-4E3F-95CA-727947DF2B5E}"/>
          </ac:spMkLst>
        </pc:spChg>
        <pc:spChg chg="add del mod">
          <ac:chgData name="Clara Nys" userId="S::clara.nys@student.uclouvain.be::0a1ba711-64e6-400a-b312-42e731dac9bc" providerId="AD" clId="Web-{0999A88C-E7FA-0424-6699-1C1432FF8D06}" dt="2020-12-09T14:13:06.556" v="483"/>
          <ac:spMkLst>
            <pc:docMk/>
            <pc:sldMk cId="2261724529" sldId="280"/>
            <ac:spMk id="12" creationId="{8B5AE800-D2CD-4694-8689-AB38F1FD9352}"/>
          </ac:spMkLst>
        </pc:spChg>
        <pc:spChg chg="add del">
          <ac:chgData name="Clara Nys" userId="S::clara.nys@student.uclouvain.be::0a1ba711-64e6-400a-b312-42e731dac9bc" providerId="AD" clId="Web-{0999A88C-E7FA-0424-6699-1C1432FF8D06}" dt="2020-12-09T14:13:07.743" v="484"/>
          <ac:spMkLst>
            <pc:docMk/>
            <pc:sldMk cId="2261724529" sldId="280"/>
            <ac:spMk id="15" creationId="{4E866FF9-A729-45F0-A163-10E89E871602}"/>
          </ac:spMkLst>
        </pc:spChg>
        <pc:spChg chg="add del">
          <ac:chgData name="Clara Nys" userId="S::clara.nys@student.uclouvain.be::0a1ba711-64e6-400a-b312-42e731dac9bc" providerId="AD" clId="Web-{0999A88C-E7FA-0424-6699-1C1432FF8D06}" dt="2020-12-09T14:13:07.743" v="484"/>
          <ac:spMkLst>
            <pc:docMk/>
            <pc:sldMk cId="2261724529" sldId="280"/>
            <ac:spMk id="17" creationId="{A804366F-2366-4688-98E7-B101C7BC6146}"/>
          </ac:spMkLst>
        </pc:spChg>
        <pc:graphicFrameChg chg="add del mod ord modGraphic">
          <ac:chgData name="Clara Nys" userId="S::clara.nys@student.uclouvain.be::0a1ba711-64e6-400a-b312-42e731dac9bc" providerId="AD" clId="Web-{0999A88C-E7FA-0424-6699-1C1432FF8D06}" dt="2020-12-09T14:12:40.852" v="479"/>
          <ac:graphicFrameMkLst>
            <pc:docMk/>
            <pc:sldMk cId="2261724529" sldId="280"/>
            <ac:graphicFrameMk id="6" creationId="{6A19F101-19B9-4078-B707-8098D1310392}"/>
          </ac:graphicFrameMkLst>
        </pc:graphicFrameChg>
        <pc:graphicFrameChg chg="add del mod ord modGraphic">
          <ac:chgData name="Clara Nys" userId="S::clara.nys@student.uclouvain.be::0a1ba711-64e6-400a-b312-42e731dac9bc" providerId="AD" clId="Web-{0999A88C-E7FA-0424-6699-1C1432FF8D06}" dt="2020-12-09T14:13:07.743" v="484"/>
          <ac:graphicFrameMkLst>
            <pc:docMk/>
            <pc:sldMk cId="2261724529" sldId="280"/>
            <ac:graphicFrameMk id="10" creationId="{CA634710-2752-4041-A2FD-B6A827E895E3}"/>
          </ac:graphicFrameMkLst>
        </pc:graphicFrameChg>
      </pc:sldChg>
      <pc:sldChg chg="modSp new del">
        <pc:chgData name="Clara Nys" userId="S::clara.nys@student.uclouvain.be::0a1ba711-64e6-400a-b312-42e731dac9bc" providerId="AD" clId="Web-{0999A88C-E7FA-0424-6699-1C1432FF8D06}" dt="2020-12-09T14:13:21.478" v="487"/>
        <pc:sldMkLst>
          <pc:docMk/>
          <pc:sldMk cId="725011344" sldId="281"/>
        </pc:sldMkLst>
        <pc:spChg chg="mod">
          <ac:chgData name="Clara Nys" userId="S::clara.nys@student.uclouvain.be::0a1ba711-64e6-400a-b312-42e731dac9bc" providerId="AD" clId="Web-{0999A88C-E7FA-0424-6699-1C1432FF8D06}" dt="2020-12-09T14:11:22.647" v="467" actId="20577"/>
          <ac:spMkLst>
            <pc:docMk/>
            <pc:sldMk cId="725011344" sldId="281"/>
            <ac:spMk id="2" creationId="{C5757757-529D-496D-9FE2-5C7043710074}"/>
          </ac:spMkLst>
        </pc:spChg>
      </pc:sldChg>
      <pc:sldChg chg="addSp delSp modSp new del">
        <pc:chgData name="Clara Nys" userId="S::clara.nys@student.uclouvain.be::0a1ba711-64e6-400a-b312-42e731dac9bc" providerId="AD" clId="Web-{0999A88C-E7FA-0424-6699-1C1432FF8D06}" dt="2020-12-09T14:23:15.510" v="577"/>
        <pc:sldMkLst>
          <pc:docMk/>
          <pc:sldMk cId="3751793911" sldId="282"/>
        </pc:sldMkLst>
        <pc:spChg chg="mod">
          <ac:chgData name="Clara Nys" userId="S::clara.nys@student.uclouvain.be::0a1ba711-64e6-400a-b312-42e731dac9bc" providerId="AD" clId="Web-{0999A88C-E7FA-0424-6699-1C1432FF8D06}" dt="2020-12-09T14:12:32.008" v="476" actId="20577"/>
          <ac:spMkLst>
            <pc:docMk/>
            <pc:sldMk cId="3751793911" sldId="282"/>
            <ac:spMk id="2" creationId="{A7E48476-058A-460C-B318-B321D738FE53}"/>
          </ac:spMkLst>
        </pc:spChg>
        <pc:spChg chg="del">
          <ac:chgData name="Clara Nys" userId="S::clara.nys@student.uclouvain.be::0a1ba711-64e6-400a-b312-42e731dac9bc" providerId="AD" clId="Web-{0999A88C-E7FA-0424-6699-1C1432FF8D06}" dt="2020-12-09T14:15:34.263" v="502"/>
          <ac:spMkLst>
            <pc:docMk/>
            <pc:sldMk cId="3751793911" sldId="282"/>
            <ac:spMk id="3" creationId="{E8578B7D-D483-4D28-8088-ED6107F6F847}"/>
          </ac:spMkLst>
        </pc:spChg>
        <pc:picChg chg="add mod ord">
          <ac:chgData name="Clara Nys" userId="S::clara.nys@student.uclouvain.be::0a1ba711-64e6-400a-b312-42e731dac9bc" providerId="AD" clId="Web-{0999A88C-E7FA-0424-6699-1C1432FF8D06}" dt="2020-12-09T14:16:16.686" v="514" actId="1076"/>
          <ac:picMkLst>
            <pc:docMk/>
            <pc:sldMk cId="3751793911" sldId="282"/>
            <ac:picMk id="5" creationId="{AA6DEADD-5FB3-404A-95EC-7A75625B55FE}"/>
          </ac:picMkLst>
        </pc:picChg>
      </pc:sldChg>
      <pc:sldChg chg="addSp delSp modSp new">
        <pc:chgData name="Clara Nys" userId="S::clara.nys@student.uclouvain.be::0a1ba711-64e6-400a-b312-42e731dac9bc" providerId="AD" clId="Web-{0999A88C-E7FA-0424-6699-1C1432FF8D06}" dt="2020-12-09T14:19:24.316" v="576" actId="1076"/>
        <pc:sldMkLst>
          <pc:docMk/>
          <pc:sldMk cId="3481832199" sldId="283"/>
        </pc:sldMkLst>
        <pc:spChg chg="mod">
          <ac:chgData name="Clara Nys" userId="S::clara.nys@student.uclouvain.be::0a1ba711-64e6-400a-b312-42e731dac9bc" providerId="AD" clId="Web-{0999A88C-E7FA-0424-6699-1C1432FF8D06}" dt="2020-12-09T14:19:20.566" v="573" actId="20577"/>
          <ac:spMkLst>
            <pc:docMk/>
            <pc:sldMk cId="3481832199" sldId="283"/>
            <ac:spMk id="2" creationId="{11B13E19-001A-4D87-95E1-61E58882CF14}"/>
          </ac:spMkLst>
        </pc:spChg>
        <pc:spChg chg="del">
          <ac:chgData name="Clara Nys" userId="S::clara.nys@student.uclouvain.be::0a1ba711-64e6-400a-b312-42e731dac9bc" providerId="AD" clId="Web-{0999A88C-E7FA-0424-6699-1C1432FF8D06}" dt="2020-12-09T14:17:48.298" v="515"/>
          <ac:spMkLst>
            <pc:docMk/>
            <pc:sldMk cId="3481832199" sldId="283"/>
            <ac:spMk id="3" creationId="{8F3E3E60-6286-4730-B372-161B5CFFDDDB}"/>
          </ac:spMkLst>
        </pc:spChg>
        <pc:spChg chg="add mod">
          <ac:chgData name="Clara Nys" userId="S::clara.nys@student.uclouvain.be::0a1ba711-64e6-400a-b312-42e731dac9bc" providerId="AD" clId="Web-{0999A88C-E7FA-0424-6699-1C1432FF8D06}" dt="2020-12-09T14:18:26.768" v="527"/>
          <ac:spMkLst>
            <pc:docMk/>
            <pc:sldMk cId="3481832199" sldId="283"/>
            <ac:spMk id="8" creationId="{C6087CC0-7253-4384-9731-2BD0C0115CCF}"/>
          </ac:spMkLst>
        </pc:spChg>
        <pc:picChg chg="add del mod ord">
          <ac:chgData name="Clara Nys" userId="S::clara.nys@student.uclouvain.be::0a1ba711-64e6-400a-b312-42e731dac9bc" providerId="AD" clId="Web-{0999A88C-E7FA-0424-6699-1C1432FF8D06}" dt="2020-12-09T14:18:26.768" v="527"/>
          <ac:picMkLst>
            <pc:docMk/>
            <pc:sldMk cId="3481832199" sldId="283"/>
            <ac:picMk id="5" creationId="{CA59858A-2CB8-4C6B-AB85-E84A83B10E89}"/>
          </ac:picMkLst>
        </pc:picChg>
        <pc:picChg chg="add mod">
          <ac:chgData name="Clara Nys" userId="S::clara.nys@student.uclouvain.be::0a1ba711-64e6-400a-b312-42e731dac9bc" providerId="AD" clId="Web-{0999A88C-E7FA-0424-6699-1C1432FF8D06}" dt="2020-12-09T14:19:24.316" v="576" actId="1076"/>
          <ac:picMkLst>
            <pc:docMk/>
            <pc:sldMk cId="3481832199" sldId="283"/>
            <ac:picMk id="6" creationId="{FDB62983-2BF3-4E54-9884-0E35CA65322E}"/>
          </ac:picMkLst>
        </pc:picChg>
      </pc:sldChg>
      <pc:sldChg chg="addSp delSp modSp new ord">
        <pc:chgData name="Clara Nys" userId="S::clara.nys@student.uclouvain.be::0a1ba711-64e6-400a-b312-42e731dac9bc" providerId="AD" clId="Web-{0999A88C-E7FA-0424-6699-1C1432FF8D06}" dt="2020-12-09T14:19:13.957" v="564" actId="20577"/>
        <pc:sldMkLst>
          <pc:docMk/>
          <pc:sldMk cId="4085886240" sldId="284"/>
        </pc:sldMkLst>
        <pc:spChg chg="mod">
          <ac:chgData name="Clara Nys" userId="S::clara.nys@student.uclouvain.be::0a1ba711-64e6-400a-b312-42e731dac9bc" providerId="AD" clId="Web-{0999A88C-E7FA-0424-6699-1C1432FF8D06}" dt="2020-12-09T14:19:13.957" v="564" actId="20577"/>
          <ac:spMkLst>
            <pc:docMk/>
            <pc:sldMk cId="4085886240" sldId="284"/>
            <ac:spMk id="2" creationId="{3ECD0DC3-8D6D-41CB-A841-9AE144BEC215}"/>
          </ac:spMkLst>
        </pc:spChg>
        <pc:spChg chg="del">
          <ac:chgData name="Clara Nys" userId="S::clara.nys@student.uclouvain.be::0a1ba711-64e6-400a-b312-42e731dac9bc" providerId="AD" clId="Web-{0999A88C-E7FA-0424-6699-1C1432FF8D06}" dt="2020-12-09T14:18:40.924" v="530"/>
          <ac:spMkLst>
            <pc:docMk/>
            <pc:sldMk cId="4085886240" sldId="284"/>
            <ac:spMk id="3" creationId="{9AE96325-233C-44A6-8009-DA468D89BCF2}"/>
          </ac:spMkLst>
        </pc:spChg>
        <pc:picChg chg="add mod ord">
          <ac:chgData name="Clara Nys" userId="S::clara.nys@student.uclouvain.be::0a1ba711-64e6-400a-b312-42e731dac9bc" providerId="AD" clId="Web-{0999A88C-E7FA-0424-6699-1C1432FF8D06}" dt="2020-12-09T14:18:50.534" v="534" actId="1076"/>
          <ac:picMkLst>
            <pc:docMk/>
            <pc:sldMk cId="4085886240" sldId="284"/>
            <ac:picMk id="5" creationId="{55F33123-DE6C-4161-8B84-ED17120F698E}"/>
          </ac:picMkLst>
        </pc:picChg>
      </pc:sldChg>
      <pc:sldChg chg="addSp delSp modSp new mod setBg">
        <pc:chgData name="Clara Nys" userId="S::clara.nys@student.uclouvain.be::0a1ba711-64e6-400a-b312-42e731dac9bc" providerId="AD" clId="Web-{0999A88C-E7FA-0424-6699-1C1432FF8D06}" dt="2020-12-09T14:16:11.436" v="512" actId="1076"/>
        <pc:sldMkLst>
          <pc:docMk/>
          <pc:sldMk cId="1985586548" sldId="285"/>
        </pc:sldMkLst>
        <pc:spChg chg="del">
          <ac:chgData name="Clara Nys" userId="S::clara.nys@student.uclouvain.be::0a1ba711-64e6-400a-b312-42e731dac9bc" providerId="AD" clId="Web-{0999A88C-E7FA-0424-6699-1C1432FF8D06}" dt="2020-12-09T14:15:02.450" v="493"/>
          <ac:spMkLst>
            <pc:docMk/>
            <pc:sldMk cId="1985586548" sldId="285"/>
            <ac:spMk id="2" creationId="{C77A7FEC-8595-41C6-BB9C-022E9F164A2B}"/>
          </ac:spMkLst>
        </pc:spChg>
        <pc:spChg chg="del">
          <ac:chgData name="Clara Nys" userId="S::clara.nys@student.uclouvain.be::0a1ba711-64e6-400a-b312-42e731dac9bc" providerId="AD" clId="Web-{0999A88C-E7FA-0424-6699-1C1432FF8D06}" dt="2020-12-09T14:14:50.980" v="488"/>
          <ac:spMkLst>
            <pc:docMk/>
            <pc:sldMk cId="1985586548" sldId="285"/>
            <ac:spMk id="3" creationId="{700C5186-CBB3-4BC3-9963-904C7102E989}"/>
          </ac:spMkLst>
        </pc:spChg>
        <pc:spChg chg="mod ord">
          <ac:chgData name="Clara Nys" userId="S::clara.nys@student.uclouvain.be::0a1ba711-64e6-400a-b312-42e731dac9bc" providerId="AD" clId="Web-{0999A88C-E7FA-0424-6699-1C1432FF8D06}" dt="2020-12-09T14:16:01.498" v="508"/>
          <ac:spMkLst>
            <pc:docMk/>
            <pc:sldMk cId="1985586548" sldId="285"/>
            <ac:spMk id="4" creationId="{B2D839FC-40E3-426F-B1AE-07CB15F53732}"/>
          </ac:spMkLst>
        </pc:spChg>
        <pc:spChg chg="add del">
          <ac:chgData name="Clara Nys" userId="S::clara.nys@student.uclouvain.be::0a1ba711-64e6-400a-b312-42e731dac9bc" providerId="AD" clId="Web-{0999A88C-E7FA-0424-6699-1C1432FF8D06}" dt="2020-12-09T14:16:01.498" v="508"/>
          <ac:spMkLst>
            <pc:docMk/>
            <pc:sldMk cId="1985586548" sldId="285"/>
            <ac:spMk id="16" creationId="{65041AB2-A9B4-4D3F-B120-38E7860A8F1A}"/>
          </ac:spMkLst>
        </pc:spChg>
        <pc:spChg chg="add">
          <ac:chgData name="Clara Nys" userId="S::clara.nys@student.uclouvain.be::0a1ba711-64e6-400a-b312-42e731dac9bc" providerId="AD" clId="Web-{0999A88C-E7FA-0424-6699-1C1432FF8D06}" dt="2020-12-09T14:16:01.498" v="508"/>
          <ac:spMkLst>
            <pc:docMk/>
            <pc:sldMk cId="1985586548" sldId="285"/>
            <ac:spMk id="20" creationId="{20597246-AD23-462C-A5A5-2001A8E82CC2}"/>
          </ac:spMkLst>
        </pc:spChg>
        <pc:spChg chg="add">
          <ac:chgData name="Clara Nys" userId="S::clara.nys@student.uclouvain.be::0a1ba711-64e6-400a-b312-42e731dac9bc" providerId="AD" clId="Web-{0999A88C-E7FA-0424-6699-1C1432FF8D06}" dt="2020-12-09T14:16:01.498" v="508"/>
          <ac:spMkLst>
            <pc:docMk/>
            <pc:sldMk cId="1985586548" sldId="285"/>
            <ac:spMk id="23" creationId="{1660E788-AFA9-4A1B-9991-6AA74632A15B}"/>
          </ac:spMkLst>
        </pc:spChg>
        <pc:spChg chg="add">
          <ac:chgData name="Clara Nys" userId="S::clara.nys@student.uclouvain.be::0a1ba711-64e6-400a-b312-42e731dac9bc" providerId="AD" clId="Web-{0999A88C-E7FA-0424-6699-1C1432FF8D06}" dt="2020-12-09T14:16:01.498" v="508"/>
          <ac:spMkLst>
            <pc:docMk/>
            <pc:sldMk cId="1985586548" sldId="285"/>
            <ac:spMk id="25" creationId="{867D4867-5BA7-4462-B2F6-A23F4A622AA7}"/>
          </ac:spMkLst>
        </pc:spChg>
        <pc:picChg chg="add mod ord">
          <ac:chgData name="Clara Nys" userId="S::clara.nys@student.uclouvain.be::0a1ba711-64e6-400a-b312-42e731dac9bc" providerId="AD" clId="Web-{0999A88C-E7FA-0424-6699-1C1432FF8D06}" dt="2020-12-09T14:16:11.436" v="512" actId="1076"/>
          <ac:picMkLst>
            <pc:docMk/>
            <pc:sldMk cId="1985586548" sldId="285"/>
            <ac:picMk id="5" creationId="{55B11D8A-7185-493A-BC20-514516CCBE74}"/>
          </ac:picMkLst>
        </pc:picChg>
        <pc:picChg chg="add del mod">
          <ac:chgData name="Clara Nys" userId="S::clara.nys@student.uclouvain.be::0a1ba711-64e6-400a-b312-42e731dac9bc" providerId="AD" clId="Web-{0999A88C-E7FA-0424-6699-1C1432FF8D06}" dt="2020-12-09T14:15:30.560" v="501"/>
          <ac:picMkLst>
            <pc:docMk/>
            <pc:sldMk cId="1985586548" sldId="285"/>
            <ac:picMk id="6" creationId="{FCEBFBCB-525C-4539-A152-9467EB34B421}"/>
          </ac:picMkLst>
        </pc:picChg>
        <pc:cxnChg chg="add del">
          <ac:chgData name="Clara Nys" userId="S::clara.nys@student.uclouvain.be::0a1ba711-64e6-400a-b312-42e731dac9bc" providerId="AD" clId="Web-{0999A88C-E7FA-0424-6699-1C1432FF8D06}" dt="2020-12-09T14:15:47.826" v="504"/>
          <ac:cxnSpMkLst>
            <pc:docMk/>
            <pc:sldMk cId="1985586548" sldId="285"/>
            <ac:cxnSpMk id="11" creationId="{516F97B9-23C6-4EF1-AED7-D5E3C26A6492}"/>
          </ac:cxnSpMkLst>
        </pc:cxnChg>
      </pc:sldChg>
    </pc:docChg>
  </pc:docChgLst>
</pc:chgInfo>
</file>

<file path=ppt/comments/comment1.xml><?xml version="1.0" encoding="utf-8"?>
<p:cmLst xmlns:a="http://schemas.openxmlformats.org/drawingml/2006/main" xmlns:r="http://schemas.openxmlformats.org/officeDocument/2006/relationships" xmlns:p="http://schemas.openxmlformats.org/presentationml/2006/main">
  <p:cm authorId="1" dt="2020-12-08T04:00:21.809" idx="3">
    <p:pos x="10" y="10"/>
    <p:text>On mettrait pas une photo directe de notre grue comme ca ils voient qui on est? A chaque fois quil y avait un groupe qui faisait ca, ils kiffait bien?
</p:text>
    <p:extLst>
      <p:ext uri="{C676402C-5697-4E1C-873F-D02D1690AC5C}">
        <p15:threadingInfo xmlns:p15="http://schemas.microsoft.com/office/powerpoint/2012/main" timeZoneBias="480"/>
      </p:ext>
    </p:extLst>
  </p:cm>
  <p:cm authorId="2" dt="2020-12-08T04:06:10.919" idx="1">
    <p:pos x="10" y="106"/>
    <p:text>en vrai y a déjà full photos de notre grue et le slide après on voit son fonctionnement donc je ne trouve pas ça nécessaire
</p:text>
    <p:extLst>
      <p:ext uri="{C676402C-5697-4E1C-873F-D02D1690AC5C}">
        <p15:threadingInfo xmlns:p15="http://schemas.microsoft.com/office/powerpoint/2012/main" timeZoneBias="480">
          <p15:parentCm authorId="1" idx="3"/>
        </p15:threadingInfo>
      </p:ext>
    </p:extLst>
  </p:cm>
  <p:cm authorId="3" dt="2020-12-08T16:42:49.953" idx="1">
    <p:pos x="10" y="202"/>
    <p:text>Du coup on rajout un logo ou pas ?</p:text>
    <p:extLst>
      <p:ext uri="{C676402C-5697-4E1C-873F-D02D1690AC5C}">
        <p15:threadingInfo xmlns:p15="http://schemas.microsoft.com/office/powerpoint/2012/main" timeZoneBias="-60">
          <p15:parentCm authorId="1" idx="3"/>
        </p15:threadingInfo>
      </p:ext>
    </p:extLst>
  </p:cm>
  <p:cm authorId="2" dt="2020-12-09T05:18:20.823" idx="4">
    <p:pos x="10" y="298"/>
    <p:text>ben oui si qqun le fait
</p:text>
    <p:extLst>
      <p:ext uri="{C676402C-5697-4E1C-873F-D02D1690AC5C}">
        <p15:threadingInfo xmlns:p15="http://schemas.microsoft.com/office/powerpoint/2012/main" timeZoneBias="480">
          <p15:parentCm authorId="1" idx="3"/>
        </p15:threadingInfo>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0-12-08T03:59:17.776" idx="2">
    <p:pos x="10" y="10"/>
    <p:text>Y'avait pas une super animation du systeme de rotation?
</p:text>
    <p:extLst>
      <p:ext uri="{C676402C-5697-4E1C-873F-D02D1690AC5C}">
        <p15:threadingInfo xmlns:p15="http://schemas.microsoft.com/office/powerpoint/2012/main" timeZoneBias="480"/>
      </p:ext>
    </p:extLst>
  </p:cm>
  <p:cm authorId="2" dt="2020-12-08T04:06:39.280" idx="2">
    <p:pos x="10" y="106"/>
    <p:text>si mais je suis obligée d'exporter le ppt pour pouvoir la mettre ;)
</p:text>
    <p:extLst>
      <p:ext uri="{C676402C-5697-4E1C-873F-D02D1690AC5C}">
        <p15:threadingInfo xmlns:p15="http://schemas.microsoft.com/office/powerpoint/2012/main" timeZoneBias="480">
          <p15:parentCm authorId="1" idx="2"/>
        </p15:threadingInfo>
      </p:ext>
    </p:extLst>
  </p:cm>
  <p:cm authorId="2" dt="2020-12-08T04:07:44.721" idx="3">
    <p:pos x="10" y="202"/>
    <p:text>donc tqt pas l'espace blanc est réservé à l'animation !
</p:text>
    <p:extLst>
      <p:ext uri="{C676402C-5697-4E1C-873F-D02D1690AC5C}">
        <p15:threadingInfo xmlns:p15="http://schemas.microsoft.com/office/powerpoint/2012/main" timeZoneBias="480">
          <p15:parentCm authorId="1" idx="2"/>
        </p15:threadingInfo>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20-12-08T03:58:34.916" idx="1">
    <p:pos x="10" y="10"/>
    <p:text>Vous etes sures de vouloir mettre les equations ds le ppt?</p:text>
    <p:extLst>
      <p:ext uri="{C676402C-5697-4E1C-873F-D02D1690AC5C}">
        <p15:threadingInfo xmlns:p15="http://schemas.microsoft.com/office/powerpoint/2012/main" timeZoneBias="480"/>
      </p:ext>
    </p:extLst>
  </p:cm>
  <p:cm authorId="2" dt="2020-12-09T05:45:22.931" idx="6">
    <p:pos x="10" y="106"/>
    <p:text>il faut expliquer comment on a fait pour trouver la réponse: mettre les étapes</p:text>
    <p:extLst>
      <p:ext uri="{C676402C-5697-4E1C-873F-D02D1690AC5C}">
        <p15:threadingInfo xmlns:p15="http://schemas.microsoft.com/office/powerpoint/2012/main" timeZoneBias="480">
          <p15:parentCm authorId="1" idx="1"/>
        </p15:threadingInfo>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2" dt="2020-12-09T05:45:36.462" idx="7">
    <p:pos x="10" y="10"/>
    <p:text>mettre en grand
</p:text>
    <p:extLst>
      <p:ext uri="{C676402C-5697-4E1C-873F-D02D1690AC5C}">
        <p15:threadingInfo xmlns:p15="http://schemas.microsoft.com/office/powerpoint/2012/main" timeZoneBias="480"/>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2" dt="2020-12-09T05:38:33.372" idx="5">
    <p:pos x="10" y="10"/>
    <p:text>faire slides supplémentaires pour questions
</p:text>
    <p:extLst>
      <p:ext uri="{C676402C-5697-4E1C-873F-D02D1690AC5C}">
        <p15:threadingInfo xmlns:p15="http://schemas.microsoft.com/office/powerpoint/2012/main" timeZoneBias="480"/>
      </p:ext>
    </p:extLst>
  </p:cm>
</p:cmLst>
</file>

<file path=ppt/diagrams/_rels/data3.xml.rels><?xml version="1.0" encoding="UTF-8" standalone="yes"?>
<Relationships xmlns="http://schemas.openxmlformats.org/package/2006/relationships"><Relationship Id="rId8" Type="http://schemas.openxmlformats.org/officeDocument/2006/relationships/image" Target="../media/image37.svg"/><Relationship Id="rId3" Type="http://schemas.openxmlformats.org/officeDocument/2006/relationships/image" Target="../media/image32.png"/><Relationship Id="rId7" Type="http://schemas.openxmlformats.org/officeDocument/2006/relationships/image" Target="../media/image36.png"/><Relationship Id="rId12" Type="http://schemas.openxmlformats.org/officeDocument/2006/relationships/image" Target="../media/image41.svg"/><Relationship Id="rId2" Type="http://schemas.openxmlformats.org/officeDocument/2006/relationships/image" Target="../media/image31.svg"/><Relationship Id="rId1" Type="http://schemas.openxmlformats.org/officeDocument/2006/relationships/image" Target="../media/image30.png"/><Relationship Id="rId6" Type="http://schemas.openxmlformats.org/officeDocument/2006/relationships/image" Target="../media/image35.svg"/><Relationship Id="rId11" Type="http://schemas.openxmlformats.org/officeDocument/2006/relationships/image" Target="../media/image40.png"/><Relationship Id="rId5" Type="http://schemas.openxmlformats.org/officeDocument/2006/relationships/image" Target="../media/image34.png"/><Relationship Id="rId10" Type="http://schemas.openxmlformats.org/officeDocument/2006/relationships/image" Target="../media/image39.svg"/><Relationship Id="rId4" Type="http://schemas.openxmlformats.org/officeDocument/2006/relationships/image" Target="../media/image33.svg"/><Relationship Id="rId9" Type="http://schemas.openxmlformats.org/officeDocument/2006/relationships/image" Target="../media/image38.png"/></Relationships>
</file>

<file path=ppt/diagrams/_rels/drawing3.xml.rels><?xml version="1.0" encoding="UTF-8" standalone="yes"?>
<Relationships xmlns="http://schemas.openxmlformats.org/package/2006/relationships"><Relationship Id="rId8" Type="http://schemas.openxmlformats.org/officeDocument/2006/relationships/image" Target="../media/image37.svg"/><Relationship Id="rId3" Type="http://schemas.openxmlformats.org/officeDocument/2006/relationships/image" Target="../media/image32.png"/><Relationship Id="rId7" Type="http://schemas.openxmlformats.org/officeDocument/2006/relationships/image" Target="../media/image36.png"/><Relationship Id="rId12" Type="http://schemas.openxmlformats.org/officeDocument/2006/relationships/image" Target="../media/image41.svg"/><Relationship Id="rId2" Type="http://schemas.openxmlformats.org/officeDocument/2006/relationships/image" Target="../media/image31.svg"/><Relationship Id="rId1" Type="http://schemas.openxmlformats.org/officeDocument/2006/relationships/image" Target="../media/image30.png"/><Relationship Id="rId6" Type="http://schemas.openxmlformats.org/officeDocument/2006/relationships/image" Target="../media/image35.svg"/><Relationship Id="rId11" Type="http://schemas.openxmlformats.org/officeDocument/2006/relationships/image" Target="../media/image40.png"/><Relationship Id="rId5" Type="http://schemas.openxmlformats.org/officeDocument/2006/relationships/image" Target="../media/image34.png"/><Relationship Id="rId10" Type="http://schemas.openxmlformats.org/officeDocument/2006/relationships/image" Target="../media/image39.svg"/><Relationship Id="rId4" Type="http://schemas.openxmlformats.org/officeDocument/2006/relationships/image" Target="../media/image33.svg"/><Relationship Id="rId9" Type="http://schemas.openxmlformats.org/officeDocument/2006/relationships/image" Target="../media/image38.pn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a:alpha val="0"/>
      </a:schemeClr>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C436E8F-E1A0-4325-BD72-3F1FD6090F29}" type="doc">
      <dgm:prSet loTypeId="urn:microsoft.com/office/officeart/2005/8/layout/vList2" loCatId="list" qsTypeId="urn:microsoft.com/office/officeart/2005/8/quickstyle/simple1" qsCatId="simple" csTypeId="urn:microsoft.com/office/officeart/2005/8/colors/accent2_2" csCatId="accent2" phldr="1"/>
      <dgm:spPr/>
      <dgm:t>
        <a:bodyPr/>
        <a:lstStyle/>
        <a:p>
          <a:endParaRPr lang="en-US"/>
        </a:p>
      </dgm:t>
    </dgm:pt>
    <dgm:pt modelId="{B5BB9AB3-BB1A-422D-AFD3-E8EA6C116A6F}">
      <dgm:prSet/>
      <dgm:spPr/>
      <dgm:t>
        <a:bodyPr/>
        <a:lstStyle/>
        <a:p>
          <a:r>
            <a:rPr lang="fr-BE" u="none"/>
            <a:t>Prototype</a:t>
          </a:r>
          <a:endParaRPr lang="en-US" u="none"/>
        </a:p>
      </dgm:t>
    </dgm:pt>
    <dgm:pt modelId="{2A62D245-968F-45BD-9055-65DFC7C164FB}" type="parTrans" cxnId="{7ED92F3C-8046-4B7C-A853-E7918B8812D2}">
      <dgm:prSet/>
      <dgm:spPr/>
      <dgm:t>
        <a:bodyPr/>
        <a:lstStyle/>
        <a:p>
          <a:endParaRPr lang="en-US"/>
        </a:p>
      </dgm:t>
    </dgm:pt>
    <dgm:pt modelId="{944036DA-20B2-4249-8E30-5E5F88D9BEB4}" type="sibTrans" cxnId="{7ED92F3C-8046-4B7C-A853-E7918B8812D2}">
      <dgm:prSet/>
      <dgm:spPr/>
      <dgm:t>
        <a:bodyPr/>
        <a:lstStyle/>
        <a:p>
          <a:endParaRPr lang="en-US"/>
        </a:p>
      </dgm:t>
    </dgm:pt>
    <dgm:pt modelId="{1AAFD442-2BAB-4746-AEB1-EEE82C6E283E}">
      <dgm:prSet/>
      <dgm:spPr/>
      <dgm:t>
        <a:bodyPr/>
        <a:lstStyle/>
        <a:p>
          <a:r>
            <a:rPr lang="fr-BE">
              <a:latin typeface="Calibri" panose="020F0502020204030204" pitchFamily="34" charset="0"/>
              <a:cs typeface="Calibri" panose="020F0502020204030204" pitchFamily="34" charset="0"/>
            </a:rPr>
            <a:t>Fonctionnel</a:t>
          </a:r>
          <a:endParaRPr lang="en-US">
            <a:latin typeface="Calibri" panose="020F0502020204030204" pitchFamily="34" charset="0"/>
            <a:cs typeface="Calibri" panose="020F0502020204030204" pitchFamily="34" charset="0"/>
          </a:endParaRPr>
        </a:p>
      </dgm:t>
    </dgm:pt>
    <dgm:pt modelId="{77B51047-673E-4DEE-9110-2FD031DB0EC4}" type="parTrans" cxnId="{DB498DBB-1BEC-42BA-BB45-1D0C9554F43A}">
      <dgm:prSet/>
      <dgm:spPr/>
      <dgm:t>
        <a:bodyPr/>
        <a:lstStyle/>
        <a:p>
          <a:endParaRPr lang="en-US"/>
        </a:p>
      </dgm:t>
    </dgm:pt>
    <dgm:pt modelId="{EC61EA5B-0A2D-42E4-8CE2-4C7707B1869B}" type="sibTrans" cxnId="{DB498DBB-1BEC-42BA-BB45-1D0C9554F43A}">
      <dgm:prSet/>
      <dgm:spPr/>
      <dgm:t>
        <a:bodyPr/>
        <a:lstStyle/>
        <a:p>
          <a:endParaRPr lang="en-US"/>
        </a:p>
      </dgm:t>
    </dgm:pt>
    <dgm:pt modelId="{E13299E6-CDD4-4AAF-8CF1-444075B35F43}">
      <dgm:prSet/>
      <dgm:spPr/>
      <dgm:t>
        <a:bodyPr/>
        <a:lstStyle/>
        <a:p>
          <a:pPr rtl="0"/>
          <a:r>
            <a:rPr lang="fr-BE">
              <a:latin typeface="Calibri" panose="020F0502020204030204" pitchFamily="34" charset="0"/>
              <a:cs typeface="Calibri" panose="020F0502020204030204" pitchFamily="34" charset="0"/>
            </a:rPr>
            <a:t>Montage en 1min 42</a:t>
          </a:r>
          <a:endParaRPr lang="en-US">
            <a:latin typeface="Calibri" panose="020F0502020204030204" pitchFamily="34" charset="0"/>
            <a:cs typeface="Calibri" panose="020F0502020204030204" pitchFamily="34" charset="0"/>
          </a:endParaRPr>
        </a:p>
      </dgm:t>
    </dgm:pt>
    <dgm:pt modelId="{600B33A7-8AF1-4531-B1D9-F18D6B4390B9}" type="parTrans" cxnId="{B065F1D6-B9C3-4508-B511-665BAD4E5E53}">
      <dgm:prSet/>
      <dgm:spPr/>
      <dgm:t>
        <a:bodyPr/>
        <a:lstStyle/>
        <a:p>
          <a:endParaRPr lang="en-US"/>
        </a:p>
      </dgm:t>
    </dgm:pt>
    <dgm:pt modelId="{A7833549-25B9-4359-91B5-82A35B0283F3}" type="sibTrans" cxnId="{B065F1D6-B9C3-4508-B511-665BAD4E5E53}">
      <dgm:prSet/>
      <dgm:spPr/>
      <dgm:t>
        <a:bodyPr/>
        <a:lstStyle/>
        <a:p>
          <a:endParaRPr lang="en-US"/>
        </a:p>
      </dgm:t>
    </dgm:pt>
    <dgm:pt modelId="{5A450E74-0C42-4EF3-88D3-E11A82A0375A}">
      <dgm:prSet/>
      <dgm:spPr/>
      <dgm:t>
        <a:bodyPr/>
        <a:lstStyle/>
        <a:p>
          <a:r>
            <a:rPr lang="fr-BE" u="none"/>
            <a:t>Programme informatique</a:t>
          </a:r>
          <a:endParaRPr lang="en-US" u="none"/>
        </a:p>
      </dgm:t>
    </dgm:pt>
    <dgm:pt modelId="{A7B2702B-AEAE-46E0-9E8D-22283AEA42B6}" type="parTrans" cxnId="{65B0A32F-FA8A-461D-A8A9-01F7B9BAFE86}">
      <dgm:prSet/>
      <dgm:spPr/>
      <dgm:t>
        <a:bodyPr/>
        <a:lstStyle/>
        <a:p>
          <a:endParaRPr lang="en-US"/>
        </a:p>
      </dgm:t>
    </dgm:pt>
    <dgm:pt modelId="{685D91C2-6528-41C0-9976-63108C80A460}" type="sibTrans" cxnId="{65B0A32F-FA8A-461D-A8A9-01F7B9BAFE86}">
      <dgm:prSet/>
      <dgm:spPr/>
      <dgm:t>
        <a:bodyPr/>
        <a:lstStyle/>
        <a:p>
          <a:endParaRPr lang="en-US"/>
        </a:p>
      </dgm:t>
    </dgm:pt>
    <dgm:pt modelId="{2CCC2590-DE20-4138-A300-C0B04A9BA84E}">
      <dgm:prSet/>
      <dgm:spPr/>
      <dgm:t>
        <a:bodyPr/>
        <a:lstStyle/>
        <a:p>
          <a:pPr rtl="0"/>
          <a:r>
            <a:rPr lang="fr-BE">
              <a:latin typeface="Calibri" panose="020F0502020204030204" pitchFamily="34" charset="0"/>
              <a:cs typeface="Calibri" panose="020F0502020204030204" pitchFamily="34" charset="0"/>
            </a:rPr>
            <a:t>Prédiction :  angle de 2.4°</a:t>
          </a:r>
          <a:endParaRPr lang="en-US">
            <a:latin typeface="Calibri" panose="020F0502020204030204" pitchFamily="34" charset="0"/>
            <a:cs typeface="Calibri" panose="020F0502020204030204" pitchFamily="34" charset="0"/>
          </a:endParaRPr>
        </a:p>
      </dgm:t>
    </dgm:pt>
    <dgm:pt modelId="{9325E689-A2EF-43E9-B342-82B2182DFE76}" type="parTrans" cxnId="{CA35909C-7DDE-499D-A0E8-5BFAADE21889}">
      <dgm:prSet/>
      <dgm:spPr/>
      <dgm:t>
        <a:bodyPr/>
        <a:lstStyle/>
        <a:p>
          <a:endParaRPr lang="en-US"/>
        </a:p>
      </dgm:t>
    </dgm:pt>
    <dgm:pt modelId="{BA9EC80C-FCDE-45D8-B95F-C85D2390B01C}" type="sibTrans" cxnId="{CA35909C-7DDE-499D-A0E8-5BFAADE21889}">
      <dgm:prSet/>
      <dgm:spPr/>
      <dgm:t>
        <a:bodyPr/>
        <a:lstStyle/>
        <a:p>
          <a:endParaRPr lang="en-US"/>
        </a:p>
      </dgm:t>
    </dgm:pt>
    <dgm:pt modelId="{7FB7FA36-843D-488D-89A6-89C1FCB0F6D7}">
      <dgm:prSet/>
      <dgm:spPr/>
      <dgm:t>
        <a:bodyPr/>
        <a:lstStyle/>
        <a:p>
          <a:r>
            <a:rPr lang="fr-BE">
              <a:latin typeface="Calibri" panose="020F0502020204030204" pitchFamily="34" charset="0"/>
              <a:cs typeface="Calibri" panose="020F0502020204030204" pitchFamily="34" charset="0"/>
            </a:rPr>
            <a:t>Résultat obtenu : angle de 1.7°</a:t>
          </a:r>
          <a:endParaRPr lang="en-US">
            <a:latin typeface="Calibri" panose="020F0502020204030204" pitchFamily="34" charset="0"/>
            <a:cs typeface="Calibri" panose="020F0502020204030204" pitchFamily="34" charset="0"/>
          </a:endParaRPr>
        </a:p>
      </dgm:t>
    </dgm:pt>
    <dgm:pt modelId="{1D750552-050E-4CC3-B98C-AE4CAE4B9FD9}" type="parTrans" cxnId="{2BBD947A-27F2-43BA-91C1-0FA605C7C058}">
      <dgm:prSet/>
      <dgm:spPr/>
      <dgm:t>
        <a:bodyPr/>
        <a:lstStyle/>
        <a:p>
          <a:endParaRPr lang="en-US"/>
        </a:p>
      </dgm:t>
    </dgm:pt>
    <dgm:pt modelId="{19E34E99-16D3-48A4-A508-228C3A98DE4E}" type="sibTrans" cxnId="{2BBD947A-27F2-43BA-91C1-0FA605C7C058}">
      <dgm:prSet/>
      <dgm:spPr/>
      <dgm:t>
        <a:bodyPr/>
        <a:lstStyle/>
        <a:p>
          <a:endParaRPr lang="en-US"/>
        </a:p>
      </dgm:t>
    </dgm:pt>
    <dgm:pt modelId="{E210C73F-8943-436D-9CEB-346F608F8C5F}">
      <dgm:prSet/>
      <dgm:spPr/>
      <dgm:t>
        <a:bodyPr/>
        <a:lstStyle/>
        <a:p>
          <a:r>
            <a:rPr lang="fr-BE">
              <a:latin typeface="Calibri" panose="020F0502020204030204" pitchFamily="34" charset="0"/>
              <a:cs typeface="Calibri" panose="020F0502020204030204" pitchFamily="34" charset="0"/>
            </a:rPr>
            <a:t>Explications :</a:t>
          </a:r>
          <a:endParaRPr lang="en-US">
            <a:latin typeface="Calibri" panose="020F0502020204030204" pitchFamily="34" charset="0"/>
            <a:cs typeface="Calibri" panose="020F0502020204030204" pitchFamily="34" charset="0"/>
          </a:endParaRPr>
        </a:p>
      </dgm:t>
    </dgm:pt>
    <dgm:pt modelId="{BE69C7AF-AA35-4FD9-86C3-9294A0E28BBD}" type="parTrans" cxnId="{5F9B1FCA-952B-4F03-999C-183A6B883078}">
      <dgm:prSet/>
      <dgm:spPr/>
      <dgm:t>
        <a:bodyPr/>
        <a:lstStyle/>
        <a:p>
          <a:endParaRPr lang="en-US"/>
        </a:p>
      </dgm:t>
    </dgm:pt>
    <dgm:pt modelId="{D23FCB5C-822B-40F0-97CC-86B28B4F4C4D}" type="sibTrans" cxnId="{5F9B1FCA-952B-4F03-999C-183A6B883078}">
      <dgm:prSet/>
      <dgm:spPr/>
      <dgm:t>
        <a:bodyPr/>
        <a:lstStyle/>
        <a:p>
          <a:endParaRPr lang="en-US"/>
        </a:p>
      </dgm:t>
    </dgm:pt>
    <dgm:pt modelId="{60261E2E-4E27-4B76-B04C-5F92C97E797D}">
      <dgm:prSet/>
      <dgm:spPr/>
      <dgm:t>
        <a:bodyPr/>
        <a:lstStyle/>
        <a:p>
          <a:endParaRPr lang="en-US">
            <a:latin typeface="Calibri" panose="020F0502020204030204" pitchFamily="34" charset="0"/>
            <a:cs typeface="Calibri" panose="020F0502020204030204" pitchFamily="34" charset="0"/>
          </a:endParaRPr>
        </a:p>
      </dgm:t>
    </dgm:pt>
    <dgm:pt modelId="{28C8B549-099F-4B90-9A91-199773BD7CEA}" type="parTrans" cxnId="{0CCCCE4C-C6E3-4131-9E32-5CE0F22251BE}">
      <dgm:prSet/>
      <dgm:spPr/>
      <dgm:t>
        <a:bodyPr/>
        <a:lstStyle/>
        <a:p>
          <a:endParaRPr lang="nl-BE"/>
        </a:p>
      </dgm:t>
    </dgm:pt>
    <dgm:pt modelId="{C6DC5283-A795-482B-8F6D-AF32377C2E64}" type="sibTrans" cxnId="{0CCCCE4C-C6E3-4131-9E32-5CE0F22251BE}">
      <dgm:prSet/>
      <dgm:spPr/>
      <dgm:t>
        <a:bodyPr/>
        <a:lstStyle/>
        <a:p>
          <a:endParaRPr lang="nl-BE"/>
        </a:p>
      </dgm:t>
    </dgm:pt>
    <dgm:pt modelId="{1D9E8DEA-73D7-4472-A51E-DD4AC3BC773F}">
      <dgm:prSet phldr="0"/>
      <dgm:spPr/>
      <dgm:t>
        <a:bodyPr/>
        <a:lstStyle/>
        <a:p>
          <a:pPr rtl="0"/>
          <a:r>
            <a:rPr lang="en-US">
              <a:latin typeface="Calibri" panose="020F0502020204030204" pitchFamily="34" charset="0"/>
              <a:cs typeface="Calibri" panose="020F0502020204030204" pitchFamily="34" charset="0"/>
            </a:rPr>
            <a:t>8ème dans le </a:t>
          </a:r>
          <a:r>
            <a:rPr lang="en-US" err="1">
              <a:latin typeface="Calibri" panose="020F0502020204030204" pitchFamily="34" charset="0"/>
              <a:cs typeface="Calibri" panose="020F0502020204030204" pitchFamily="34" charset="0"/>
            </a:rPr>
            <a:t>classement</a:t>
          </a:r>
          <a:r>
            <a:rPr lang="en-US">
              <a:latin typeface="Calibri" panose="020F0502020204030204" pitchFamily="34" charset="0"/>
              <a:cs typeface="Calibri" panose="020F0502020204030204" pitchFamily="34" charset="0"/>
            </a:rPr>
            <a:t> final </a:t>
          </a:r>
          <a:r>
            <a:rPr lang="en-US">
              <a:latin typeface="Calibri" panose="020F0502020204030204" pitchFamily="34" charset="0"/>
              <a:cs typeface="Calibri" panose="020F0502020204030204" pitchFamily="34" charset="0"/>
              <a:sym typeface="Wingdings" panose="05000000000000000000" pitchFamily="2" charset="2"/>
            </a:rPr>
            <a:t> </a:t>
          </a:r>
          <a:r>
            <a:rPr lang="en-US" err="1">
              <a:latin typeface="Calibri" panose="020F0502020204030204" pitchFamily="34" charset="0"/>
              <a:cs typeface="Calibri" panose="020F0502020204030204" pitchFamily="34" charset="0"/>
              <a:sym typeface="Wingdings" panose="05000000000000000000" pitchFamily="2" charset="2"/>
            </a:rPr>
            <a:t>tous</a:t>
          </a:r>
          <a:r>
            <a:rPr lang="en-US">
              <a:latin typeface="Calibri" panose="020F0502020204030204" pitchFamily="34" charset="0"/>
              <a:cs typeface="Calibri" panose="020F0502020204030204" pitchFamily="34" charset="0"/>
              <a:sym typeface="Wingdings" panose="05000000000000000000" pitchFamily="2" charset="2"/>
            </a:rPr>
            <a:t> les </a:t>
          </a:r>
          <a:r>
            <a:rPr lang="en-US" err="1">
              <a:latin typeface="Calibri" panose="020F0502020204030204" pitchFamily="34" charset="0"/>
              <a:cs typeface="Calibri" panose="020F0502020204030204" pitchFamily="34" charset="0"/>
              <a:sym typeface="Wingdings" panose="05000000000000000000" pitchFamily="2" charset="2"/>
            </a:rPr>
            <a:t>fûts</a:t>
          </a:r>
          <a:r>
            <a:rPr lang="en-US">
              <a:latin typeface="Calibri" panose="020F0502020204030204" pitchFamily="34" charset="0"/>
              <a:cs typeface="Calibri" panose="020F0502020204030204" pitchFamily="34" charset="0"/>
              <a:sym typeface="Wingdings" panose="05000000000000000000" pitchFamily="2" charset="2"/>
            </a:rPr>
            <a:t> </a:t>
          </a:r>
          <a:r>
            <a:rPr lang="en-US" err="1">
              <a:latin typeface="Calibri" panose="020F0502020204030204" pitchFamily="34" charset="0"/>
              <a:cs typeface="Calibri" panose="020F0502020204030204" pitchFamily="34" charset="0"/>
              <a:sym typeface="Wingdings" panose="05000000000000000000" pitchFamily="2" charset="2"/>
            </a:rPr>
            <a:t>montés</a:t>
          </a:r>
          <a:endParaRPr lang="en-US">
            <a:latin typeface="Calibri" panose="020F0502020204030204" pitchFamily="34" charset="0"/>
            <a:cs typeface="Calibri" panose="020F0502020204030204" pitchFamily="34" charset="0"/>
          </a:endParaRPr>
        </a:p>
      </dgm:t>
    </dgm:pt>
    <dgm:pt modelId="{DBBD5B2A-64C1-4924-8B7B-395EBDE154EB}" type="parTrans" cxnId="{3FC58276-E18B-4207-BEA6-EEA2C1253401}">
      <dgm:prSet/>
      <dgm:spPr/>
      <dgm:t>
        <a:bodyPr/>
        <a:lstStyle/>
        <a:p>
          <a:endParaRPr lang="nl-BE"/>
        </a:p>
      </dgm:t>
    </dgm:pt>
    <dgm:pt modelId="{84052927-D09A-4FC1-B646-4B4DC339C3AC}" type="sibTrans" cxnId="{3FC58276-E18B-4207-BEA6-EEA2C1253401}">
      <dgm:prSet/>
      <dgm:spPr/>
      <dgm:t>
        <a:bodyPr/>
        <a:lstStyle/>
        <a:p>
          <a:endParaRPr lang="nl-BE"/>
        </a:p>
      </dgm:t>
    </dgm:pt>
    <dgm:pt modelId="{DBE68B9F-A69A-4068-B7A0-E745B6E239DE}">
      <dgm:prSet/>
      <dgm:spPr/>
      <dgm:t>
        <a:bodyPr/>
        <a:lstStyle/>
        <a:p>
          <a:endParaRPr lang="en-US"/>
        </a:p>
      </dgm:t>
    </dgm:pt>
    <dgm:pt modelId="{5CDF312B-5669-45E1-8DC1-05B2C203214D}" type="parTrans" cxnId="{9BBAD987-04DE-4391-96D2-3AA21FDBD4A0}">
      <dgm:prSet/>
      <dgm:spPr/>
      <dgm:t>
        <a:bodyPr/>
        <a:lstStyle/>
        <a:p>
          <a:endParaRPr lang="nl-BE"/>
        </a:p>
      </dgm:t>
    </dgm:pt>
    <dgm:pt modelId="{802F83DF-53CA-4F34-909C-9B96F57A56EB}" type="sibTrans" cxnId="{9BBAD987-04DE-4391-96D2-3AA21FDBD4A0}">
      <dgm:prSet/>
      <dgm:spPr/>
      <dgm:t>
        <a:bodyPr/>
        <a:lstStyle/>
        <a:p>
          <a:endParaRPr lang="nl-BE"/>
        </a:p>
      </dgm:t>
    </dgm:pt>
    <dgm:pt modelId="{2F4C639F-52BD-4BBA-949E-CCD5FFE05F4A}">
      <dgm:prSet/>
      <dgm:spPr/>
      <dgm:t>
        <a:bodyPr/>
        <a:lstStyle/>
        <a:p>
          <a:pPr rtl="0"/>
          <a:r>
            <a:rPr lang="fr-BE">
              <a:latin typeface="Calibri" panose="020F0502020204030204" pitchFamily="34" charset="0"/>
              <a:cs typeface="Calibri" panose="020F0502020204030204" pitchFamily="34" charset="0"/>
            </a:rPr>
            <a:t>Coefficient d’amortissement </a:t>
          </a:r>
          <a:endParaRPr lang="en-US">
            <a:latin typeface="Calibri" panose="020F0502020204030204" pitchFamily="34" charset="0"/>
            <a:cs typeface="Calibri" panose="020F0502020204030204" pitchFamily="34" charset="0"/>
          </a:endParaRPr>
        </a:p>
      </dgm:t>
    </dgm:pt>
    <dgm:pt modelId="{44EE4395-6B5B-4C96-8CD5-8A29CA0F1B80}" type="parTrans" cxnId="{FD9D74F4-A922-4AA3-921D-F12E54ADB6B6}">
      <dgm:prSet/>
      <dgm:spPr/>
      <dgm:t>
        <a:bodyPr/>
        <a:lstStyle/>
        <a:p>
          <a:endParaRPr lang="fr-FR"/>
        </a:p>
      </dgm:t>
    </dgm:pt>
    <dgm:pt modelId="{0C76148C-2505-46A0-8330-5D29273F4385}" type="sibTrans" cxnId="{FD9D74F4-A922-4AA3-921D-F12E54ADB6B6}">
      <dgm:prSet/>
      <dgm:spPr/>
      <dgm:t>
        <a:bodyPr/>
        <a:lstStyle/>
        <a:p>
          <a:endParaRPr lang="fr-FR"/>
        </a:p>
      </dgm:t>
    </dgm:pt>
    <dgm:pt modelId="{9CEECB72-35A3-41DD-B7FA-C6E9F2758947}">
      <dgm:prSet/>
      <dgm:spPr/>
      <dgm:t>
        <a:bodyPr/>
        <a:lstStyle/>
        <a:p>
          <a:r>
            <a:rPr lang="en-US" err="1">
              <a:latin typeface="Calibri" panose="020F0502020204030204" pitchFamily="34" charset="0"/>
              <a:cs typeface="Calibri" panose="020F0502020204030204" pitchFamily="34" charset="0"/>
            </a:rPr>
            <a:t>Précision</a:t>
          </a:r>
          <a:endParaRPr lang="en-US">
            <a:latin typeface="Calibri" panose="020F0502020204030204" pitchFamily="34" charset="0"/>
            <a:cs typeface="Calibri" panose="020F0502020204030204" pitchFamily="34" charset="0"/>
          </a:endParaRPr>
        </a:p>
      </dgm:t>
    </dgm:pt>
    <dgm:pt modelId="{453371F9-414A-431D-A03F-D55520A8899D}" type="parTrans" cxnId="{7ED42865-0E57-450D-90C3-EFE78F7049D2}">
      <dgm:prSet/>
      <dgm:spPr/>
      <dgm:t>
        <a:bodyPr/>
        <a:lstStyle/>
        <a:p>
          <a:endParaRPr lang="fr-FR"/>
        </a:p>
      </dgm:t>
    </dgm:pt>
    <dgm:pt modelId="{5C2359A7-0A48-4E52-A34B-BDCF9335B59A}" type="sibTrans" cxnId="{7ED42865-0E57-450D-90C3-EFE78F7049D2}">
      <dgm:prSet/>
      <dgm:spPr/>
      <dgm:t>
        <a:bodyPr/>
        <a:lstStyle/>
        <a:p>
          <a:endParaRPr lang="fr-FR"/>
        </a:p>
      </dgm:t>
    </dgm:pt>
    <dgm:pt modelId="{A6B85E58-70A2-4201-AF31-2FDF279EC02C}">
      <dgm:prSet/>
      <dgm:spPr/>
      <dgm:t>
        <a:bodyPr/>
        <a:lstStyle/>
        <a:p>
          <a:r>
            <a:rPr lang="en-US" err="1">
              <a:latin typeface="Calibri" panose="020F0502020204030204" pitchFamily="34" charset="0"/>
              <a:cs typeface="Calibri" panose="020F0502020204030204" pitchFamily="34" charset="0"/>
            </a:rPr>
            <a:t>Incompréhension</a:t>
          </a:r>
          <a:r>
            <a:rPr lang="en-US">
              <a:latin typeface="Calibri" panose="020F0502020204030204" pitchFamily="34" charset="0"/>
              <a:cs typeface="Calibri" panose="020F0502020204030204" pitchFamily="34" charset="0"/>
            </a:rPr>
            <a:t> des </a:t>
          </a:r>
          <a:r>
            <a:rPr lang="en-US" err="1">
              <a:latin typeface="Calibri" panose="020F0502020204030204" pitchFamily="34" charset="0"/>
              <a:cs typeface="Calibri" panose="020F0502020204030204" pitchFamily="34" charset="0"/>
            </a:rPr>
            <a:t>consignes</a:t>
          </a:r>
          <a:r>
            <a:rPr lang="en-US">
              <a:latin typeface="Calibri" panose="020F0502020204030204" pitchFamily="34" charset="0"/>
              <a:cs typeface="Calibri" panose="020F0502020204030204" pitchFamily="34" charset="0"/>
            </a:rPr>
            <a:t> du concours (remise à zero de </a:t>
          </a:r>
          <a:r>
            <a:rPr lang="en-US" err="1">
              <a:latin typeface="Calibri" panose="020F0502020204030204" pitchFamily="34" charset="0"/>
              <a:cs typeface="Calibri" panose="020F0502020204030204" pitchFamily="34" charset="0"/>
            </a:rPr>
            <a:t>l’inclinomètre</a:t>
          </a:r>
          <a:r>
            <a:rPr lang="en-US">
              <a:latin typeface="Calibri" panose="020F0502020204030204" pitchFamily="34" charset="0"/>
              <a:cs typeface="Calibri" panose="020F0502020204030204" pitchFamily="34" charset="0"/>
            </a:rPr>
            <a:t>)</a:t>
          </a:r>
        </a:p>
      </dgm:t>
    </dgm:pt>
    <dgm:pt modelId="{0233CB20-FA4F-4350-94A4-B85E1037AD8F}" type="parTrans" cxnId="{DDE790C7-A677-409F-A45C-1F2662AEC470}">
      <dgm:prSet/>
      <dgm:spPr/>
      <dgm:t>
        <a:bodyPr/>
        <a:lstStyle/>
        <a:p>
          <a:endParaRPr lang="fr-FR"/>
        </a:p>
      </dgm:t>
    </dgm:pt>
    <dgm:pt modelId="{55E809DD-9953-4BA0-8241-4CC54A90112F}" type="sibTrans" cxnId="{DDE790C7-A677-409F-A45C-1F2662AEC470}">
      <dgm:prSet/>
      <dgm:spPr/>
      <dgm:t>
        <a:bodyPr/>
        <a:lstStyle/>
        <a:p>
          <a:endParaRPr lang="fr-FR"/>
        </a:p>
      </dgm:t>
    </dgm:pt>
    <dgm:pt modelId="{90353783-CA85-4F2F-B8EA-5B19F2E41E06}">
      <dgm:prSet phldr="0"/>
      <dgm:spPr/>
      <dgm:t>
        <a:bodyPr/>
        <a:lstStyle/>
        <a:p>
          <a:endParaRPr lang="en-US" u="none">
            <a:latin typeface="Gill Sans MT" panose="020B0502020104020203"/>
          </a:endParaRPr>
        </a:p>
      </dgm:t>
    </dgm:pt>
    <dgm:pt modelId="{56492142-BB0C-48A4-966D-81AF1CFFA845}" type="parTrans" cxnId="{887D1C90-99B9-4573-A2E8-CA5CB4D6FE3A}">
      <dgm:prSet/>
      <dgm:spPr/>
      <dgm:t>
        <a:bodyPr/>
        <a:lstStyle/>
        <a:p>
          <a:endParaRPr lang="nl-BE"/>
        </a:p>
      </dgm:t>
    </dgm:pt>
    <dgm:pt modelId="{45DB07FF-2547-4757-9469-EFDCEECE642D}" type="sibTrans" cxnId="{887D1C90-99B9-4573-A2E8-CA5CB4D6FE3A}">
      <dgm:prSet/>
      <dgm:spPr/>
      <dgm:t>
        <a:bodyPr/>
        <a:lstStyle/>
        <a:p>
          <a:endParaRPr lang="nl-BE"/>
        </a:p>
      </dgm:t>
    </dgm:pt>
    <dgm:pt modelId="{79C37003-1125-422C-A995-B7AB82F26186}" type="pres">
      <dgm:prSet presAssocID="{1C436E8F-E1A0-4325-BD72-3F1FD6090F29}" presName="linear" presStyleCnt="0">
        <dgm:presLayoutVars>
          <dgm:animLvl val="lvl"/>
          <dgm:resizeHandles val="exact"/>
        </dgm:presLayoutVars>
      </dgm:prSet>
      <dgm:spPr/>
    </dgm:pt>
    <dgm:pt modelId="{9599D1EE-78AF-4C26-AED0-ACB6A99B641E}" type="pres">
      <dgm:prSet presAssocID="{B5BB9AB3-BB1A-422D-AFD3-E8EA6C116A6F}" presName="parentText" presStyleLbl="node1" presStyleIdx="0" presStyleCnt="2">
        <dgm:presLayoutVars>
          <dgm:chMax val="0"/>
          <dgm:bulletEnabled val="1"/>
        </dgm:presLayoutVars>
      </dgm:prSet>
      <dgm:spPr/>
    </dgm:pt>
    <dgm:pt modelId="{0DE49A71-8AEC-40D3-952A-F205A27E7380}" type="pres">
      <dgm:prSet presAssocID="{B5BB9AB3-BB1A-422D-AFD3-E8EA6C116A6F}" presName="childText" presStyleLbl="revTx" presStyleIdx="0" presStyleCnt="2">
        <dgm:presLayoutVars>
          <dgm:bulletEnabled val="1"/>
        </dgm:presLayoutVars>
      </dgm:prSet>
      <dgm:spPr/>
    </dgm:pt>
    <dgm:pt modelId="{B32B7DEE-590A-4F73-AC7E-729CA8B586C9}" type="pres">
      <dgm:prSet presAssocID="{5A450E74-0C42-4EF3-88D3-E11A82A0375A}" presName="parentText" presStyleLbl="node1" presStyleIdx="1" presStyleCnt="2">
        <dgm:presLayoutVars>
          <dgm:chMax val="0"/>
          <dgm:bulletEnabled val="1"/>
        </dgm:presLayoutVars>
      </dgm:prSet>
      <dgm:spPr/>
    </dgm:pt>
    <dgm:pt modelId="{79A10AF4-8728-4888-9090-8792C6888F02}" type="pres">
      <dgm:prSet presAssocID="{5A450E74-0C42-4EF3-88D3-E11A82A0375A}" presName="childText" presStyleLbl="revTx" presStyleIdx="1" presStyleCnt="2">
        <dgm:presLayoutVars>
          <dgm:bulletEnabled val="1"/>
        </dgm:presLayoutVars>
      </dgm:prSet>
      <dgm:spPr/>
    </dgm:pt>
  </dgm:ptLst>
  <dgm:cxnLst>
    <dgm:cxn modelId="{94F6E006-E665-46AE-9449-CB8B06A5ABEE}" type="presOf" srcId="{2F4C639F-52BD-4BBA-949E-CCD5FFE05F4A}" destId="{79A10AF4-8728-4888-9090-8792C6888F02}" srcOrd="0" destOrd="5" presId="urn:microsoft.com/office/officeart/2005/8/layout/vList2"/>
    <dgm:cxn modelId="{8C31C812-3E99-4683-97FE-31D796D24913}" type="presOf" srcId="{2CCC2590-DE20-4138-A300-C0B04A9BA84E}" destId="{79A10AF4-8728-4888-9090-8792C6888F02}" srcOrd="0" destOrd="1" presId="urn:microsoft.com/office/officeart/2005/8/layout/vList2"/>
    <dgm:cxn modelId="{6ECBAA14-CD3F-4C9B-AAEC-59F65B1EECC8}" type="presOf" srcId="{DBE68B9F-A69A-4068-B7A0-E745B6E239DE}" destId="{79A10AF4-8728-4888-9090-8792C6888F02}" srcOrd="0" destOrd="0" presId="urn:microsoft.com/office/officeart/2005/8/layout/vList2"/>
    <dgm:cxn modelId="{F9903A21-62ED-4147-8B37-3A24A77EFA58}" type="presOf" srcId="{1C436E8F-E1A0-4325-BD72-3F1FD6090F29}" destId="{79C37003-1125-422C-A995-B7AB82F26186}" srcOrd="0" destOrd="0" presId="urn:microsoft.com/office/officeart/2005/8/layout/vList2"/>
    <dgm:cxn modelId="{8FABFA26-10AE-4644-9E45-C5DA7BB05C26}" type="presOf" srcId="{60261E2E-4E27-4B76-B04C-5F92C97E797D}" destId="{0DE49A71-8AEC-40D3-952A-F205A27E7380}" srcOrd="0" destOrd="0" presId="urn:microsoft.com/office/officeart/2005/8/layout/vList2"/>
    <dgm:cxn modelId="{863B7C2D-817C-41CF-947E-D118A55BD3A8}" type="presOf" srcId="{7FB7FA36-843D-488D-89A6-89C1FCB0F6D7}" destId="{79A10AF4-8728-4888-9090-8792C6888F02}" srcOrd="0" destOrd="2" presId="urn:microsoft.com/office/officeart/2005/8/layout/vList2"/>
    <dgm:cxn modelId="{65B0A32F-FA8A-461D-A8A9-01F7B9BAFE86}" srcId="{1C436E8F-E1A0-4325-BD72-3F1FD6090F29}" destId="{5A450E74-0C42-4EF3-88D3-E11A82A0375A}" srcOrd="1" destOrd="0" parTransId="{A7B2702B-AEAE-46E0-9E8D-22283AEA42B6}" sibTransId="{685D91C2-6528-41C0-9976-63108C80A460}"/>
    <dgm:cxn modelId="{185CF631-CFAC-48B3-B661-011712BDB8E4}" type="presOf" srcId="{1AAFD442-2BAB-4746-AEB1-EEE82C6E283E}" destId="{0DE49A71-8AEC-40D3-952A-F205A27E7380}" srcOrd="0" destOrd="1" presId="urn:microsoft.com/office/officeart/2005/8/layout/vList2"/>
    <dgm:cxn modelId="{90FEC132-FDF0-46BA-A714-06AFE2347BB9}" type="presOf" srcId="{E210C73F-8943-436D-9CEB-346F608F8C5F}" destId="{79A10AF4-8728-4888-9090-8792C6888F02}" srcOrd="0" destOrd="3" presId="urn:microsoft.com/office/officeart/2005/8/layout/vList2"/>
    <dgm:cxn modelId="{7ED92F3C-8046-4B7C-A853-E7918B8812D2}" srcId="{1C436E8F-E1A0-4325-BD72-3F1FD6090F29}" destId="{B5BB9AB3-BB1A-422D-AFD3-E8EA6C116A6F}" srcOrd="0" destOrd="0" parTransId="{2A62D245-968F-45BD-9055-65DFC7C164FB}" sibTransId="{944036DA-20B2-4249-8E30-5E5F88D9BEB4}"/>
    <dgm:cxn modelId="{CFE58944-6458-4943-B2B3-DA5FC7024AFA}" type="presOf" srcId="{9CEECB72-35A3-41DD-B7FA-C6E9F2758947}" destId="{79A10AF4-8728-4888-9090-8792C6888F02}" srcOrd="0" destOrd="6" presId="urn:microsoft.com/office/officeart/2005/8/layout/vList2"/>
    <dgm:cxn modelId="{EA859C64-A658-42D6-91E3-7F3E6E385DF9}" type="presOf" srcId="{90353783-CA85-4F2F-B8EA-5B19F2E41E06}" destId="{0DE49A71-8AEC-40D3-952A-F205A27E7380}" srcOrd="0" destOrd="4" presId="urn:microsoft.com/office/officeart/2005/8/layout/vList2"/>
    <dgm:cxn modelId="{7ED42865-0E57-450D-90C3-EFE78F7049D2}" srcId="{E210C73F-8943-436D-9CEB-346F608F8C5F}" destId="{9CEECB72-35A3-41DD-B7FA-C6E9F2758947}" srcOrd="2" destOrd="0" parTransId="{453371F9-414A-431D-A03F-D55520A8899D}" sibTransId="{5C2359A7-0A48-4E52-A34B-BDCF9335B59A}"/>
    <dgm:cxn modelId="{0CCCCE4C-C6E3-4131-9E32-5CE0F22251BE}" srcId="{B5BB9AB3-BB1A-422D-AFD3-E8EA6C116A6F}" destId="{60261E2E-4E27-4B76-B04C-5F92C97E797D}" srcOrd="0" destOrd="0" parTransId="{28C8B549-099F-4B90-9A91-199773BD7CEA}" sibTransId="{C6DC5283-A795-482B-8F6D-AF32377C2E64}"/>
    <dgm:cxn modelId="{3FC58276-E18B-4207-BEA6-EEA2C1253401}" srcId="{B5BB9AB3-BB1A-422D-AFD3-E8EA6C116A6F}" destId="{1D9E8DEA-73D7-4472-A51E-DD4AC3BC773F}" srcOrd="3" destOrd="0" parTransId="{DBBD5B2A-64C1-4924-8B7B-395EBDE154EB}" sibTransId="{84052927-D09A-4FC1-B646-4B4DC339C3AC}"/>
    <dgm:cxn modelId="{2BBD947A-27F2-43BA-91C1-0FA605C7C058}" srcId="{5A450E74-0C42-4EF3-88D3-E11A82A0375A}" destId="{7FB7FA36-843D-488D-89A6-89C1FCB0F6D7}" srcOrd="2" destOrd="0" parTransId="{1D750552-050E-4CC3-B98C-AE4CAE4B9FD9}" sibTransId="{19E34E99-16D3-48A4-A508-228C3A98DE4E}"/>
    <dgm:cxn modelId="{E2099485-A041-4C00-9D88-B308043C4ED9}" type="presOf" srcId="{5A450E74-0C42-4EF3-88D3-E11A82A0375A}" destId="{B32B7DEE-590A-4F73-AC7E-729CA8B586C9}" srcOrd="0" destOrd="0" presId="urn:microsoft.com/office/officeart/2005/8/layout/vList2"/>
    <dgm:cxn modelId="{9BBAD987-04DE-4391-96D2-3AA21FDBD4A0}" srcId="{5A450E74-0C42-4EF3-88D3-E11A82A0375A}" destId="{DBE68B9F-A69A-4068-B7A0-E745B6E239DE}" srcOrd="0" destOrd="0" parTransId="{5CDF312B-5669-45E1-8DC1-05B2C203214D}" sibTransId="{802F83DF-53CA-4F34-909C-9B96F57A56EB}"/>
    <dgm:cxn modelId="{887D1C90-99B9-4573-A2E8-CA5CB4D6FE3A}" srcId="{B5BB9AB3-BB1A-422D-AFD3-E8EA6C116A6F}" destId="{90353783-CA85-4F2F-B8EA-5B19F2E41E06}" srcOrd="4" destOrd="0" parTransId="{56492142-BB0C-48A4-966D-81AF1CFFA845}" sibTransId="{45DB07FF-2547-4757-9469-EFDCEECE642D}"/>
    <dgm:cxn modelId="{CA35909C-7DDE-499D-A0E8-5BFAADE21889}" srcId="{5A450E74-0C42-4EF3-88D3-E11A82A0375A}" destId="{2CCC2590-DE20-4138-A300-C0B04A9BA84E}" srcOrd="1" destOrd="0" parTransId="{9325E689-A2EF-43E9-B342-82B2182DFE76}" sibTransId="{BA9EC80C-FCDE-45D8-B95F-C85D2390B01C}"/>
    <dgm:cxn modelId="{61B15F9D-6187-4779-85CB-603230A02212}" type="presOf" srcId="{B5BB9AB3-BB1A-422D-AFD3-E8EA6C116A6F}" destId="{9599D1EE-78AF-4C26-AED0-ACB6A99B641E}" srcOrd="0" destOrd="0" presId="urn:microsoft.com/office/officeart/2005/8/layout/vList2"/>
    <dgm:cxn modelId="{8B7C05A5-1838-4892-87A7-28D7A6293EEA}" type="presOf" srcId="{E13299E6-CDD4-4AAF-8CF1-444075B35F43}" destId="{0DE49A71-8AEC-40D3-952A-F205A27E7380}" srcOrd="0" destOrd="2" presId="urn:microsoft.com/office/officeart/2005/8/layout/vList2"/>
    <dgm:cxn modelId="{DB498DBB-1BEC-42BA-BB45-1D0C9554F43A}" srcId="{B5BB9AB3-BB1A-422D-AFD3-E8EA6C116A6F}" destId="{1AAFD442-2BAB-4746-AEB1-EEE82C6E283E}" srcOrd="1" destOrd="0" parTransId="{77B51047-673E-4DEE-9110-2FD031DB0EC4}" sibTransId="{EC61EA5B-0A2D-42E4-8CE2-4C7707B1869B}"/>
    <dgm:cxn modelId="{864AD9C2-4C80-452F-8139-DCDBA74D04F3}" type="presOf" srcId="{1D9E8DEA-73D7-4472-A51E-DD4AC3BC773F}" destId="{0DE49A71-8AEC-40D3-952A-F205A27E7380}" srcOrd="0" destOrd="3" presId="urn:microsoft.com/office/officeart/2005/8/layout/vList2"/>
    <dgm:cxn modelId="{DDE790C7-A677-409F-A45C-1F2662AEC470}" srcId="{E210C73F-8943-436D-9CEB-346F608F8C5F}" destId="{A6B85E58-70A2-4201-AF31-2FDF279EC02C}" srcOrd="0" destOrd="0" parTransId="{0233CB20-FA4F-4350-94A4-B85E1037AD8F}" sibTransId="{55E809DD-9953-4BA0-8241-4CC54A90112F}"/>
    <dgm:cxn modelId="{5F9B1FCA-952B-4F03-999C-183A6B883078}" srcId="{5A450E74-0C42-4EF3-88D3-E11A82A0375A}" destId="{E210C73F-8943-436D-9CEB-346F608F8C5F}" srcOrd="3" destOrd="0" parTransId="{BE69C7AF-AA35-4FD9-86C3-9294A0E28BBD}" sibTransId="{D23FCB5C-822B-40F0-97CC-86B28B4F4C4D}"/>
    <dgm:cxn modelId="{B065F1D6-B9C3-4508-B511-665BAD4E5E53}" srcId="{B5BB9AB3-BB1A-422D-AFD3-E8EA6C116A6F}" destId="{E13299E6-CDD4-4AAF-8CF1-444075B35F43}" srcOrd="2" destOrd="0" parTransId="{600B33A7-8AF1-4531-B1D9-F18D6B4390B9}" sibTransId="{A7833549-25B9-4359-91B5-82A35B0283F3}"/>
    <dgm:cxn modelId="{FD9D74F4-A922-4AA3-921D-F12E54ADB6B6}" srcId="{E210C73F-8943-436D-9CEB-346F608F8C5F}" destId="{2F4C639F-52BD-4BBA-949E-CCD5FFE05F4A}" srcOrd="1" destOrd="0" parTransId="{44EE4395-6B5B-4C96-8CD5-8A29CA0F1B80}" sibTransId="{0C76148C-2505-46A0-8330-5D29273F4385}"/>
    <dgm:cxn modelId="{328658F9-32C7-4C66-981C-4A855F2BCBDD}" type="presOf" srcId="{A6B85E58-70A2-4201-AF31-2FDF279EC02C}" destId="{79A10AF4-8728-4888-9090-8792C6888F02}" srcOrd="0" destOrd="4" presId="urn:microsoft.com/office/officeart/2005/8/layout/vList2"/>
    <dgm:cxn modelId="{6B818360-5797-4D6F-AB71-F1D1282A5757}" type="presParOf" srcId="{79C37003-1125-422C-A995-B7AB82F26186}" destId="{9599D1EE-78AF-4C26-AED0-ACB6A99B641E}" srcOrd="0" destOrd="0" presId="urn:microsoft.com/office/officeart/2005/8/layout/vList2"/>
    <dgm:cxn modelId="{2FDC01B4-DDD0-42C1-A9E0-273D47889E66}" type="presParOf" srcId="{79C37003-1125-422C-A995-B7AB82F26186}" destId="{0DE49A71-8AEC-40D3-952A-F205A27E7380}" srcOrd="1" destOrd="0" presId="urn:microsoft.com/office/officeart/2005/8/layout/vList2"/>
    <dgm:cxn modelId="{6DE7E238-A8DC-4F31-82AF-8128D1984CC4}" type="presParOf" srcId="{79C37003-1125-422C-A995-B7AB82F26186}" destId="{B32B7DEE-590A-4F73-AC7E-729CA8B586C9}" srcOrd="2" destOrd="0" presId="urn:microsoft.com/office/officeart/2005/8/layout/vList2"/>
    <dgm:cxn modelId="{303924E5-C622-4ABD-B04A-B569BF57FA02}" type="presParOf" srcId="{79C37003-1125-422C-A995-B7AB82F26186}" destId="{79A10AF4-8728-4888-9090-8792C6888F02}" srcOrd="3"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9792264-9F09-4074-BB78-C5D940822846}" type="doc">
      <dgm:prSet loTypeId="urn:microsoft.com/office/officeart/2017/3/layout/HorizontalPathTimeline" loCatId="process" qsTypeId="urn:microsoft.com/office/officeart/2005/8/quickstyle/simple1" qsCatId="simple" csTypeId="urn:microsoft.com/office/officeart/2005/8/colors/accent2_3" csCatId="accent2" phldr="1"/>
      <dgm:spPr/>
      <dgm:t>
        <a:bodyPr/>
        <a:lstStyle/>
        <a:p>
          <a:endParaRPr lang="en-US"/>
        </a:p>
      </dgm:t>
    </dgm:pt>
    <dgm:pt modelId="{A97C7673-FB4A-42C9-BEFD-2365B260E343}">
      <dgm:prSet/>
      <dgm:spPr/>
      <dgm:t>
        <a:bodyPr/>
        <a:lstStyle/>
        <a:p>
          <a:pPr>
            <a:defRPr b="1"/>
          </a:pPr>
          <a:r>
            <a:rPr lang="en-US">
              <a:latin typeface="Calibri"/>
              <a:cs typeface="Calibri"/>
            </a:rPr>
            <a:t>lundi</a:t>
          </a:r>
        </a:p>
      </dgm:t>
    </dgm:pt>
    <dgm:pt modelId="{400C2006-8525-4109-977B-42598F8760F6}" type="parTrans" cxnId="{AA59DB80-2D29-487C-9078-99D212D68501}">
      <dgm:prSet/>
      <dgm:spPr/>
      <dgm:t>
        <a:bodyPr/>
        <a:lstStyle/>
        <a:p>
          <a:endParaRPr lang="en-US"/>
        </a:p>
      </dgm:t>
    </dgm:pt>
    <dgm:pt modelId="{BB864BD7-0E92-4D26-9B51-71CE817CB5A4}" type="sibTrans" cxnId="{AA59DB80-2D29-487C-9078-99D212D68501}">
      <dgm:prSet/>
      <dgm:spPr/>
      <dgm:t>
        <a:bodyPr/>
        <a:lstStyle/>
        <a:p>
          <a:endParaRPr lang="en-US"/>
        </a:p>
      </dgm:t>
    </dgm:pt>
    <dgm:pt modelId="{B54DFC2A-3671-4222-8EEA-E8B4F3AE0F8B}">
      <dgm:prSet/>
      <dgm:spPr/>
      <dgm:t>
        <a:bodyPr/>
        <a:lstStyle/>
        <a:p>
          <a:r>
            <a:rPr lang="en-US">
              <a:latin typeface="Calibri"/>
              <a:cs typeface="Calibri"/>
            </a:rPr>
            <a:t>Répartition des tâches lundi après la réunion de projet</a:t>
          </a:r>
        </a:p>
      </dgm:t>
    </dgm:pt>
    <dgm:pt modelId="{E1200276-16EF-4330-9E51-79649BD6B02A}" type="parTrans" cxnId="{1543CAD9-5C70-4AB4-84A4-A511AE2BBE54}">
      <dgm:prSet/>
      <dgm:spPr/>
      <dgm:t>
        <a:bodyPr/>
        <a:lstStyle/>
        <a:p>
          <a:endParaRPr lang="en-US"/>
        </a:p>
      </dgm:t>
    </dgm:pt>
    <dgm:pt modelId="{6EEB3AE2-8A6C-4316-888F-109DC89176C0}" type="sibTrans" cxnId="{1543CAD9-5C70-4AB4-84A4-A511AE2BBE54}">
      <dgm:prSet/>
      <dgm:spPr/>
      <dgm:t>
        <a:bodyPr/>
        <a:lstStyle/>
        <a:p>
          <a:endParaRPr lang="en-US"/>
        </a:p>
      </dgm:t>
    </dgm:pt>
    <dgm:pt modelId="{2E183074-B7C2-4728-BEB5-22D20238E1BC}">
      <dgm:prSet/>
      <dgm:spPr/>
      <dgm:t>
        <a:bodyPr/>
        <a:lstStyle/>
        <a:p>
          <a:pPr>
            <a:defRPr b="1"/>
          </a:pPr>
          <a:r>
            <a:rPr lang="en-US">
              <a:latin typeface="Calibri"/>
              <a:cs typeface="Calibri"/>
            </a:rPr>
            <a:t>mercredi</a:t>
          </a:r>
        </a:p>
      </dgm:t>
    </dgm:pt>
    <dgm:pt modelId="{ED6CA298-0C23-49D4-B4A3-3C71B82BF172}" type="parTrans" cxnId="{688CE24C-074F-4FEF-ADD9-4152B23C8611}">
      <dgm:prSet/>
      <dgm:spPr/>
      <dgm:t>
        <a:bodyPr/>
        <a:lstStyle/>
        <a:p>
          <a:endParaRPr lang="en-US"/>
        </a:p>
      </dgm:t>
    </dgm:pt>
    <dgm:pt modelId="{7155F47D-145B-485B-ACCB-C7E0FDE7576A}" type="sibTrans" cxnId="{688CE24C-074F-4FEF-ADD9-4152B23C8611}">
      <dgm:prSet/>
      <dgm:spPr/>
      <dgm:t>
        <a:bodyPr/>
        <a:lstStyle/>
        <a:p>
          <a:endParaRPr lang="en-US"/>
        </a:p>
      </dgm:t>
    </dgm:pt>
    <dgm:pt modelId="{6F0198C4-9303-48A2-837F-416DCE6679CF}">
      <dgm:prSet/>
      <dgm:spPr/>
      <dgm:t>
        <a:bodyPr/>
        <a:lstStyle/>
        <a:p>
          <a:r>
            <a:rPr lang="en-US">
              <a:latin typeface="Calibri"/>
              <a:cs typeface="Calibri"/>
            </a:rPr>
            <a:t>Entrevue avec le tuteur et vérification de l'avancement mercredi matin</a:t>
          </a:r>
        </a:p>
      </dgm:t>
    </dgm:pt>
    <dgm:pt modelId="{5FF3C1E6-4014-4B5B-8F89-698632C3DE43}" type="parTrans" cxnId="{60EE4426-65DC-49E8-AECF-8D8F2463B74C}">
      <dgm:prSet/>
      <dgm:spPr/>
      <dgm:t>
        <a:bodyPr/>
        <a:lstStyle/>
        <a:p>
          <a:endParaRPr lang="en-US"/>
        </a:p>
      </dgm:t>
    </dgm:pt>
    <dgm:pt modelId="{B5BCDE6E-F2F0-43F2-9FFF-6D7F387B0C31}" type="sibTrans" cxnId="{60EE4426-65DC-49E8-AECF-8D8F2463B74C}">
      <dgm:prSet/>
      <dgm:spPr/>
      <dgm:t>
        <a:bodyPr/>
        <a:lstStyle/>
        <a:p>
          <a:endParaRPr lang="en-US"/>
        </a:p>
      </dgm:t>
    </dgm:pt>
    <dgm:pt modelId="{8070D9BF-D96B-4F7C-99E5-EA1031FFCB07}">
      <dgm:prSet/>
      <dgm:spPr/>
      <dgm:t>
        <a:bodyPr/>
        <a:lstStyle/>
        <a:p>
          <a:pPr>
            <a:defRPr b="1"/>
          </a:pPr>
          <a:r>
            <a:rPr lang="en-US">
              <a:latin typeface="Calibri"/>
              <a:cs typeface="Calibri"/>
            </a:rPr>
            <a:t>vendredi</a:t>
          </a:r>
        </a:p>
      </dgm:t>
    </dgm:pt>
    <dgm:pt modelId="{DD8EB688-8E34-4F37-8177-B3E453C41D7F}" type="parTrans" cxnId="{C677F7B0-B533-45B3-A838-3E1214A2102E}">
      <dgm:prSet/>
      <dgm:spPr/>
      <dgm:t>
        <a:bodyPr/>
        <a:lstStyle/>
        <a:p>
          <a:endParaRPr lang="en-US"/>
        </a:p>
      </dgm:t>
    </dgm:pt>
    <dgm:pt modelId="{8172FFF2-116C-4358-A7D1-A4965C055A50}" type="sibTrans" cxnId="{C677F7B0-B533-45B3-A838-3E1214A2102E}">
      <dgm:prSet/>
      <dgm:spPr/>
      <dgm:t>
        <a:bodyPr/>
        <a:lstStyle/>
        <a:p>
          <a:endParaRPr lang="en-US"/>
        </a:p>
      </dgm:t>
    </dgm:pt>
    <dgm:pt modelId="{7EC18365-A78F-4B8E-B259-616317ADD8BD}">
      <dgm:prSet/>
      <dgm:spPr/>
      <dgm:t>
        <a:bodyPr/>
        <a:lstStyle/>
        <a:p>
          <a:r>
            <a:rPr lang="en-US">
              <a:latin typeface="Calibri"/>
              <a:cs typeface="Calibri"/>
            </a:rPr>
            <a:t>Travail de la semaine fini pour vendredi</a:t>
          </a:r>
        </a:p>
      </dgm:t>
    </dgm:pt>
    <dgm:pt modelId="{61878511-690A-47E1-BDE6-74BA43D4C6BE}" type="parTrans" cxnId="{15CBD286-26AD-4DFD-A817-4450CD36C801}">
      <dgm:prSet/>
      <dgm:spPr/>
      <dgm:t>
        <a:bodyPr/>
        <a:lstStyle/>
        <a:p>
          <a:endParaRPr lang="en-US"/>
        </a:p>
      </dgm:t>
    </dgm:pt>
    <dgm:pt modelId="{6D402879-B31F-4B9C-91DE-3A592E10FD47}" type="sibTrans" cxnId="{15CBD286-26AD-4DFD-A817-4450CD36C801}">
      <dgm:prSet/>
      <dgm:spPr/>
      <dgm:t>
        <a:bodyPr/>
        <a:lstStyle/>
        <a:p>
          <a:endParaRPr lang="en-US"/>
        </a:p>
      </dgm:t>
    </dgm:pt>
    <dgm:pt modelId="{9850ADA9-8E81-4EA7-B2FC-15483FEFA40F}">
      <dgm:prSet phldr="0"/>
      <dgm:spPr/>
      <dgm:t>
        <a:bodyPr/>
        <a:lstStyle/>
        <a:p>
          <a:pPr>
            <a:defRPr b="1"/>
          </a:pPr>
          <a:r>
            <a:rPr lang="en-US">
              <a:latin typeface="Calibri"/>
              <a:cs typeface="Calibri"/>
            </a:rPr>
            <a:t>dimanche</a:t>
          </a:r>
        </a:p>
      </dgm:t>
    </dgm:pt>
    <dgm:pt modelId="{4CC76C38-C74B-4D24-B867-C73116412FDA}" type="parTrans" cxnId="{C3805F13-DE4E-46FD-ACFF-C2730237CE7A}">
      <dgm:prSet/>
      <dgm:spPr/>
      <dgm:t>
        <a:bodyPr/>
        <a:lstStyle/>
        <a:p>
          <a:endParaRPr lang="en-US"/>
        </a:p>
      </dgm:t>
    </dgm:pt>
    <dgm:pt modelId="{3C8258B4-34CE-40D2-AB77-76CBABB49855}" type="sibTrans" cxnId="{C3805F13-DE4E-46FD-ACFF-C2730237CE7A}">
      <dgm:prSet/>
      <dgm:spPr/>
      <dgm:t>
        <a:bodyPr/>
        <a:lstStyle/>
        <a:p>
          <a:endParaRPr lang="en-US"/>
        </a:p>
      </dgm:t>
    </dgm:pt>
    <dgm:pt modelId="{341541CC-E5D3-4551-876B-163B3DBF34B6}">
      <dgm:prSet/>
      <dgm:spPr/>
      <dgm:t>
        <a:bodyPr/>
        <a:lstStyle/>
        <a:p>
          <a:r>
            <a:rPr lang="en-US">
              <a:latin typeface="Calibri"/>
              <a:cs typeface="Calibri"/>
            </a:rPr>
            <a:t>Dépôts des slides pour la présentation du lundi, dimanche à midi</a:t>
          </a:r>
        </a:p>
      </dgm:t>
    </dgm:pt>
    <dgm:pt modelId="{BB9D2995-49C1-42FA-9FA2-2DCFEA45D1D0}" type="parTrans" cxnId="{D59B9EDE-5FD2-4B73-9884-61AEC7E0612F}">
      <dgm:prSet/>
      <dgm:spPr/>
      <dgm:t>
        <a:bodyPr/>
        <a:lstStyle/>
        <a:p>
          <a:endParaRPr lang="en-US"/>
        </a:p>
      </dgm:t>
    </dgm:pt>
    <dgm:pt modelId="{EF5EBAB9-155E-4F9F-BA6E-4EB97E8946AE}" type="sibTrans" cxnId="{D59B9EDE-5FD2-4B73-9884-61AEC7E0612F}">
      <dgm:prSet/>
      <dgm:spPr/>
      <dgm:t>
        <a:bodyPr/>
        <a:lstStyle/>
        <a:p>
          <a:endParaRPr lang="en-US"/>
        </a:p>
      </dgm:t>
    </dgm:pt>
    <dgm:pt modelId="{92DF1BA9-E9B5-44B0-9C1E-0EB87C5D1F0A}" type="pres">
      <dgm:prSet presAssocID="{B9792264-9F09-4074-BB78-C5D940822846}" presName="root" presStyleCnt="0">
        <dgm:presLayoutVars>
          <dgm:chMax/>
          <dgm:chPref/>
          <dgm:animLvl val="lvl"/>
        </dgm:presLayoutVars>
      </dgm:prSet>
      <dgm:spPr/>
    </dgm:pt>
    <dgm:pt modelId="{90280B16-5583-44BD-B851-612F6B668EF6}" type="pres">
      <dgm:prSet presAssocID="{B9792264-9F09-4074-BB78-C5D940822846}" presName="divider" presStyleLbl="node1" presStyleIdx="0" presStyleCnt="1"/>
      <dgm:spPr/>
    </dgm:pt>
    <dgm:pt modelId="{ECA007FD-22B8-44A1-A76F-2D3AB9E63526}" type="pres">
      <dgm:prSet presAssocID="{B9792264-9F09-4074-BB78-C5D940822846}" presName="nodes" presStyleCnt="0">
        <dgm:presLayoutVars>
          <dgm:chMax/>
          <dgm:chPref/>
          <dgm:animLvl val="lvl"/>
        </dgm:presLayoutVars>
      </dgm:prSet>
      <dgm:spPr/>
    </dgm:pt>
    <dgm:pt modelId="{DFC7D162-AB80-46DA-BC1F-E4FD7E79AA40}" type="pres">
      <dgm:prSet presAssocID="{A97C7673-FB4A-42C9-BEFD-2365B260E343}" presName="composite" presStyleCnt="0"/>
      <dgm:spPr/>
    </dgm:pt>
    <dgm:pt modelId="{959F204D-81B1-4680-9AD7-FE2A48B7F44C}" type="pres">
      <dgm:prSet presAssocID="{A97C7673-FB4A-42C9-BEFD-2365B260E343}" presName="L1TextContainer" presStyleLbl="revTx" presStyleIdx="0" presStyleCnt="4">
        <dgm:presLayoutVars>
          <dgm:chMax val="1"/>
          <dgm:chPref val="1"/>
          <dgm:bulletEnabled val="1"/>
        </dgm:presLayoutVars>
      </dgm:prSet>
      <dgm:spPr/>
    </dgm:pt>
    <dgm:pt modelId="{28702ED2-ACCC-402B-A593-82EBC4C3FDBC}" type="pres">
      <dgm:prSet presAssocID="{A97C7673-FB4A-42C9-BEFD-2365B260E343}" presName="L2TextContainerWrapper" presStyleCnt="0">
        <dgm:presLayoutVars>
          <dgm:chMax val="0"/>
          <dgm:chPref val="0"/>
          <dgm:bulletEnabled val="1"/>
        </dgm:presLayoutVars>
      </dgm:prSet>
      <dgm:spPr/>
    </dgm:pt>
    <dgm:pt modelId="{632D8A2F-6BAF-4356-9949-03C5C96A3C35}" type="pres">
      <dgm:prSet presAssocID="{A97C7673-FB4A-42C9-BEFD-2365B260E343}" presName="L2TextContainer" presStyleLbl="bgAccFollowNode1" presStyleIdx="0" presStyleCnt="4"/>
      <dgm:spPr/>
    </dgm:pt>
    <dgm:pt modelId="{12D730A3-B770-4F09-A76C-585440104E3C}" type="pres">
      <dgm:prSet presAssocID="{A97C7673-FB4A-42C9-BEFD-2365B260E343}" presName="FlexibleEmptyPlaceHolder" presStyleCnt="0"/>
      <dgm:spPr/>
    </dgm:pt>
    <dgm:pt modelId="{81D9B5B7-7402-4A5A-A1E0-297F29BB12A6}" type="pres">
      <dgm:prSet presAssocID="{A97C7673-FB4A-42C9-BEFD-2365B260E343}" presName="ConnectLine" presStyleLbl="alignNode1" presStyleIdx="0" presStyleCnt="4"/>
      <dgm:spPr>
        <a:solidFill>
          <a:schemeClr val="accent2">
            <a:shade val="80000"/>
            <a:hueOff val="0"/>
            <a:satOff val="0"/>
            <a:lumOff val="0"/>
            <a:alphaOff val="0"/>
          </a:schemeClr>
        </a:solidFill>
        <a:ln w="6350" cap="flat" cmpd="sng" algn="ctr">
          <a:solidFill>
            <a:schemeClr val="accent2">
              <a:shade val="80000"/>
              <a:hueOff val="0"/>
              <a:satOff val="0"/>
              <a:lumOff val="0"/>
              <a:alphaOff val="0"/>
            </a:schemeClr>
          </a:solidFill>
          <a:prstDash val="dash"/>
        </a:ln>
        <a:effectLst/>
      </dgm:spPr>
    </dgm:pt>
    <dgm:pt modelId="{A58ED62A-0AAA-497F-B330-918D5B18A982}" type="pres">
      <dgm:prSet presAssocID="{A97C7673-FB4A-42C9-BEFD-2365B260E343}" presName="ConnectorPoint" presStyleLbl="fgAcc1" presStyleIdx="0" presStyleCnt="4"/>
      <dgm:spPr>
        <a:solidFill>
          <a:schemeClr val="lt1">
            <a:alpha val="90000"/>
            <a:hueOff val="0"/>
            <a:satOff val="0"/>
            <a:lumOff val="0"/>
            <a:alphaOff val="0"/>
          </a:schemeClr>
        </a:solidFill>
        <a:ln w="12700" cap="flat" cmpd="sng" algn="ctr">
          <a:noFill/>
          <a:prstDash val="solid"/>
        </a:ln>
        <a:effectLst/>
      </dgm:spPr>
    </dgm:pt>
    <dgm:pt modelId="{45E29545-4F26-4B76-8BEC-F983D7F8CECB}" type="pres">
      <dgm:prSet presAssocID="{A97C7673-FB4A-42C9-BEFD-2365B260E343}" presName="EmptyPlaceHolder" presStyleCnt="0"/>
      <dgm:spPr/>
    </dgm:pt>
    <dgm:pt modelId="{FAAE8682-20AF-4DF9-8A27-555BD8B6AA1D}" type="pres">
      <dgm:prSet presAssocID="{BB864BD7-0E92-4D26-9B51-71CE817CB5A4}" presName="spaceBetweenRectangles" presStyleCnt="0"/>
      <dgm:spPr/>
    </dgm:pt>
    <dgm:pt modelId="{6F3824D0-D66F-4F15-A5E8-5B3176F569ED}" type="pres">
      <dgm:prSet presAssocID="{2E183074-B7C2-4728-BEB5-22D20238E1BC}" presName="composite" presStyleCnt="0"/>
      <dgm:spPr/>
    </dgm:pt>
    <dgm:pt modelId="{618A8B21-D5B6-4190-9F0C-2008BA285B62}" type="pres">
      <dgm:prSet presAssocID="{2E183074-B7C2-4728-BEB5-22D20238E1BC}" presName="L1TextContainer" presStyleLbl="revTx" presStyleIdx="1" presStyleCnt="4">
        <dgm:presLayoutVars>
          <dgm:chMax val="1"/>
          <dgm:chPref val="1"/>
          <dgm:bulletEnabled val="1"/>
        </dgm:presLayoutVars>
      </dgm:prSet>
      <dgm:spPr/>
    </dgm:pt>
    <dgm:pt modelId="{1C7A5AC0-7247-4BDF-AC91-ABFB73BCB775}" type="pres">
      <dgm:prSet presAssocID="{2E183074-B7C2-4728-BEB5-22D20238E1BC}" presName="L2TextContainerWrapper" presStyleCnt="0">
        <dgm:presLayoutVars>
          <dgm:chMax val="0"/>
          <dgm:chPref val="0"/>
          <dgm:bulletEnabled val="1"/>
        </dgm:presLayoutVars>
      </dgm:prSet>
      <dgm:spPr/>
    </dgm:pt>
    <dgm:pt modelId="{9030EA17-FD97-4D9F-A582-4D654B45A468}" type="pres">
      <dgm:prSet presAssocID="{2E183074-B7C2-4728-BEB5-22D20238E1BC}" presName="L2TextContainer" presStyleLbl="bgAccFollowNode1" presStyleIdx="1" presStyleCnt="4"/>
      <dgm:spPr/>
    </dgm:pt>
    <dgm:pt modelId="{93D18D2B-1E00-4EEE-80CB-EA1DAAEA73F6}" type="pres">
      <dgm:prSet presAssocID="{2E183074-B7C2-4728-BEB5-22D20238E1BC}" presName="FlexibleEmptyPlaceHolder" presStyleCnt="0"/>
      <dgm:spPr/>
    </dgm:pt>
    <dgm:pt modelId="{4E4EBBF3-3A43-4B1E-95A6-5C3889DB749B}" type="pres">
      <dgm:prSet presAssocID="{2E183074-B7C2-4728-BEB5-22D20238E1BC}" presName="ConnectLine" presStyleLbl="alignNode1" presStyleIdx="1" presStyleCnt="4"/>
      <dgm:spPr>
        <a:solidFill>
          <a:schemeClr val="accent2">
            <a:shade val="80000"/>
            <a:hueOff val="11052"/>
            <a:satOff val="553"/>
            <a:lumOff val="6250"/>
            <a:alphaOff val="0"/>
          </a:schemeClr>
        </a:solidFill>
        <a:ln w="6350" cap="flat" cmpd="sng" algn="ctr">
          <a:solidFill>
            <a:schemeClr val="accent2">
              <a:shade val="80000"/>
              <a:hueOff val="11052"/>
              <a:satOff val="553"/>
              <a:lumOff val="6250"/>
              <a:alphaOff val="0"/>
            </a:schemeClr>
          </a:solidFill>
          <a:prstDash val="dash"/>
        </a:ln>
        <a:effectLst/>
      </dgm:spPr>
    </dgm:pt>
    <dgm:pt modelId="{8544EDB6-6EFD-4615-B521-299311B993AE}" type="pres">
      <dgm:prSet presAssocID="{2E183074-B7C2-4728-BEB5-22D20238E1BC}" presName="ConnectorPoint" presStyleLbl="fgAcc1" presStyleIdx="1" presStyleCnt="4"/>
      <dgm:spPr>
        <a:solidFill>
          <a:schemeClr val="lt1">
            <a:alpha val="90000"/>
            <a:hueOff val="0"/>
            <a:satOff val="0"/>
            <a:lumOff val="0"/>
            <a:alphaOff val="0"/>
          </a:schemeClr>
        </a:solidFill>
        <a:ln w="12700" cap="flat" cmpd="sng" algn="ctr">
          <a:noFill/>
          <a:prstDash val="solid"/>
        </a:ln>
        <a:effectLst/>
      </dgm:spPr>
    </dgm:pt>
    <dgm:pt modelId="{D57FAE40-EA6F-4E0F-8C12-528FEF7F62C5}" type="pres">
      <dgm:prSet presAssocID="{2E183074-B7C2-4728-BEB5-22D20238E1BC}" presName="EmptyPlaceHolder" presStyleCnt="0"/>
      <dgm:spPr/>
    </dgm:pt>
    <dgm:pt modelId="{8E1CB0DD-CAB2-46FD-8F3F-FA5E05F70B52}" type="pres">
      <dgm:prSet presAssocID="{7155F47D-145B-485B-ACCB-C7E0FDE7576A}" presName="spaceBetweenRectangles" presStyleCnt="0"/>
      <dgm:spPr/>
    </dgm:pt>
    <dgm:pt modelId="{40E7C81A-00F7-433E-B6E9-D90DA258E422}" type="pres">
      <dgm:prSet presAssocID="{8070D9BF-D96B-4F7C-99E5-EA1031FFCB07}" presName="composite" presStyleCnt="0"/>
      <dgm:spPr/>
    </dgm:pt>
    <dgm:pt modelId="{920E2DBA-1368-4CFF-B551-C03B0E117548}" type="pres">
      <dgm:prSet presAssocID="{8070D9BF-D96B-4F7C-99E5-EA1031FFCB07}" presName="L1TextContainer" presStyleLbl="revTx" presStyleIdx="2" presStyleCnt="4">
        <dgm:presLayoutVars>
          <dgm:chMax val="1"/>
          <dgm:chPref val="1"/>
          <dgm:bulletEnabled val="1"/>
        </dgm:presLayoutVars>
      </dgm:prSet>
      <dgm:spPr/>
    </dgm:pt>
    <dgm:pt modelId="{F502861C-3D3C-477E-B728-1B5C308ED579}" type="pres">
      <dgm:prSet presAssocID="{8070D9BF-D96B-4F7C-99E5-EA1031FFCB07}" presName="L2TextContainerWrapper" presStyleCnt="0">
        <dgm:presLayoutVars>
          <dgm:chMax val="0"/>
          <dgm:chPref val="0"/>
          <dgm:bulletEnabled val="1"/>
        </dgm:presLayoutVars>
      </dgm:prSet>
      <dgm:spPr/>
    </dgm:pt>
    <dgm:pt modelId="{2AA70339-F899-4B03-905C-F8A0D055E8BB}" type="pres">
      <dgm:prSet presAssocID="{8070D9BF-D96B-4F7C-99E5-EA1031FFCB07}" presName="L2TextContainer" presStyleLbl="bgAccFollowNode1" presStyleIdx="2" presStyleCnt="4"/>
      <dgm:spPr/>
    </dgm:pt>
    <dgm:pt modelId="{CBE8816C-1B20-4436-9480-21E0F4AAFB2D}" type="pres">
      <dgm:prSet presAssocID="{8070D9BF-D96B-4F7C-99E5-EA1031FFCB07}" presName="FlexibleEmptyPlaceHolder" presStyleCnt="0"/>
      <dgm:spPr/>
    </dgm:pt>
    <dgm:pt modelId="{CC553014-DD31-4A21-8970-05E6284B4B7D}" type="pres">
      <dgm:prSet presAssocID="{8070D9BF-D96B-4F7C-99E5-EA1031FFCB07}" presName="ConnectLine" presStyleLbl="alignNode1" presStyleIdx="2" presStyleCnt="4"/>
      <dgm:spPr>
        <a:solidFill>
          <a:schemeClr val="accent2">
            <a:shade val="80000"/>
            <a:hueOff val="22104"/>
            <a:satOff val="1105"/>
            <a:lumOff val="12501"/>
            <a:alphaOff val="0"/>
          </a:schemeClr>
        </a:solidFill>
        <a:ln w="6350" cap="flat" cmpd="sng" algn="ctr">
          <a:solidFill>
            <a:schemeClr val="accent2">
              <a:shade val="80000"/>
              <a:hueOff val="22104"/>
              <a:satOff val="1105"/>
              <a:lumOff val="12501"/>
              <a:alphaOff val="0"/>
            </a:schemeClr>
          </a:solidFill>
          <a:prstDash val="dash"/>
        </a:ln>
        <a:effectLst/>
      </dgm:spPr>
    </dgm:pt>
    <dgm:pt modelId="{A19CFCA0-BA39-4B2C-AF18-79124E7CCA0F}" type="pres">
      <dgm:prSet presAssocID="{8070D9BF-D96B-4F7C-99E5-EA1031FFCB07}" presName="ConnectorPoint" presStyleLbl="fgAcc1" presStyleIdx="2" presStyleCnt="4"/>
      <dgm:spPr>
        <a:solidFill>
          <a:schemeClr val="lt1">
            <a:alpha val="90000"/>
            <a:hueOff val="0"/>
            <a:satOff val="0"/>
            <a:lumOff val="0"/>
            <a:alphaOff val="0"/>
          </a:schemeClr>
        </a:solidFill>
        <a:ln w="12700" cap="flat" cmpd="sng" algn="ctr">
          <a:noFill/>
          <a:prstDash val="solid"/>
        </a:ln>
        <a:effectLst/>
      </dgm:spPr>
    </dgm:pt>
    <dgm:pt modelId="{9D326773-0679-4855-B32B-43B14716AB54}" type="pres">
      <dgm:prSet presAssocID="{8070D9BF-D96B-4F7C-99E5-EA1031FFCB07}" presName="EmptyPlaceHolder" presStyleCnt="0"/>
      <dgm:spPr/>
    </dgm:pt>
    <dgm:pt modelId="{51498111-68B9-46EB-8F57-6F79752DB66F}" type="pres">
      <dgm:prSet presAssocID="{8172FFF2-116C-4358-A7D1-A4965C055A50}" presName="spaceBetweenRectangles" presStyleCnt="0"/>
      <dgm:spPr/>
    </dgm:pt>
    <dgm:pt modelId="{EB0554F5-863B-4019-A11D-A940F25C7D78}" type="pres">
      <dgm:prSet presAssocID="{9850ADA9-8E81-4EA7-B2FC-15483FEFA40F}" presName="composite" presStyleCnt="0"/>
      <dgm:spPr/>
    </dgm:pt>
    <dgm:pt modelId="{F656B95D-F37D-4C43-8871-F4F974821B93}" type="pres">
      <dgm:prSet presAssocID="{9850ADA9-8E81-4EA7-B2FC-15483FEFA40F}" presName="L1TextContainer" presStyleLbl="revTx" presStyleIdx="3" presStyleCnt="4">
        <dgm:presLayoutVars>
          <dgm:chMax val="1"/>
          <dgm:chPref val="1"/>
          <dgm:bulletEnabled val="1"/>
        </dgm:presLayoutVars>
      </dgm:prSet>
      <dgm:spPr/>
    </dgm:pt>
    <dgm:pt modelId="{2EC048A2-16FE-4D1B-B0F7-55502A2DE745}" type="pres">
      <dgm:prSet presAssocID="{9850ADA9-8E81-4EA7-B2FC-15483FEFA40F}" presName="L2TextContainerWrapper" presStyleCnt="0">
        <dgm:presLayoutVars>
          <dgm:chMax val="0"/>
          <dgm:chPref val="0"/>
          <dgm:bulletEnabled val="1"/>
        </dgm:presLayoutVars>
      </dgm:prSet>
      <dgm:spPr/>
    </dgm:pt>
    <dgm:pt modelId="{661E87DE-5A08-4F8F-9EA4-EBF10C512E7A}" type="pres">
      <dgm:prSet presAssocID="{9850ADA9-8E81-4EA7-B2FC-15483FEFA40F}" presName="L2TextContainer" presStyleLbl="bgAccFollowNode1" presStyleIdx="3" presStyleCnt="4"/>
      <dgm:spPr/>
    </dgm:pt>
    <dgm:pt modelId="{0647F214-6979-41CC-8824-6FEDA6F9B724}" type="pres">
      <dgm:prSet presAssocID="{9850ADA9-8E81-4EA7-B2FC-15483FEFA40F}" presName="FlexibleEmptyPlaceHolder" presStyleCnt="0"/>
      <dgm:spPr/>
    </dgm:pt>
    <dgm:pt modelId="{775ECCCE-F61E-40C2-8D6F-E9D0E757097D}" type="pres">
      <dgm:prSet presAssocID="{9850ADA9-8E81-4EA7-B2FC-15483FEFA40F}" presName="ConnectLine" presStyleLbl="alignNode1" presStyleIdx="3" presStyleCnt="4"/>
      <dgm:spPr>
        <a:solidFill>
          <a:schemeClr val="accent2">
            <a:shade val="80000"/>
            <a:hueOff val="33157"/>
            <a:satOff val="1658"/>
            <a:lumOff val="18751"/>
            <a:alphaOff val="0"/>
          </a:schemeClr>
        </a:solidFill>
        <a:ln w="6350" cap="flat" cmpd="sng" algn="ctr">
          <a:solidFill>
            <a:schemeClr val="accent2">
              <a:shade val="80000"/>
              <a:hueOff val="33157"/>
              <a:satOff val="1658"/>
              <a:lumOff val="18751"/>
              <a:alphaOff val="0"/>
            </a:schemeClr>
          </a:solidFill>
          <a:prstDash val="dash"/>
        </a:ln>
        <a:effectLst/>
      </dgm:spPr>
    </dgm:pt>
    <dgm:pt modelId="{EF5C1CEC-11F6-489C-9B8A-16D8BC243753}" type="pres">
      <dgm:prSet presAssocID="{9850ADA9-8E81-4EA7-B2FC-15483FEFA40F}" presName="ConnectorPoint" presStyleLbl="fgAcc1" presStyleIdx="3" presStyleCnt="4"/>
      <dgm:spPr>
        <a:solidFill>
          <a:schemeClr val="lt1">
            <a:alpha val="90000"/>
            <a:hueOff val="0"/>
            <a:satOff val="0"/>
            <a:lumOff val="0"/>
            <a:alphaOff val="0"/>
          </a:schemeClr>
        </a:solidFill>
        <a:ln w="12700" cap="flat" cmpd="sng" algn="ctr">
          <a:noFill/>
          <a:prstDash val="solid"/>
        </a:ln>
        <a:effectLst/>
      </dgm:spPr>
    </dgm:pt>
    <dgm:pt modelId="{E78F43DD-9919-4687-829B-2372325FD990}" type="pres">
      <dgm:prSet presAssocID="{9850ADA9-8E81-4EA7-B2FC-15483FEFA40F}" presName="EmptyPlaceHolder" presStyleCnt="0"/>
      <dgm:spPr/>
    </dgm:pt>
  </dgm:ptLst>
  <dgm:cxnLst>
    <dgm:cxn modelId="{9429E102-711D-47CF-AE7D-56488575216B}" type="presOf" srcId="{6F0198C4-9303-48A2-837F-416DCE6679CF}" destId="{9030EA17-FD97-4D9F-A582-4D654B45A468}" srcOrd="0" destOrd="0" presId="urn:microsoft.com/office/officeart/2017/3/layout/HorizontalPathTimeline"/>
    <dgm:cxn modelId="{C3805F13-DE4E-46FD-ACFF-C2730237CE7A}" srcId="{B9792264-9F09-4074-BB78-C5D940822846}" destId="{9850ADA9-8E81-4EA7-B2FC-15483FEFA40F}" srcOrd="3" destOrd="0" parTransId="{4CC76C38-C74B-4D24-B867-C73116412FDA}" sibTransId="{3C8258B4-34CE-40D2-AB77-76CBABB49855}"/>
    <dgm:cxn modelId="{E0E85C1B-B84E-4A28-BFA6-3F189BAFEA72}" type="presOf" srcId="{8070D9BF-D96B-4F7C-99E5-EA1031FFCB07}" destId="{920E2DBA-1368-4CFF-B551-C03B0E117548}" srcOrd="0" destOrd="0" presId="urn:microsoft.com/office/officeart/2017/3/layout/HorizontalPathTimeline"/>
    <dgm:cxn modelId="{60EE4426-65DC-49E8-AECF-8D8F2463B74C}" srcId="{2E183074-B7C2-4728-BEB5-22D20238E1BC}" destId="{6F0198C4-9303-48A2-837F-416DCE6679CF}" srcOrd="0" destOrd="0" parTransId="{5FF3C1E6-4014-4B5B-8F89-698632C3DE43}" sibTransId="{B5BCDE6E-F2F0-43F2-9FFF-6D7F387B0C31}"/>
    <dgm:cxn modelId="{3DE8C738-2915-400D-A427-57FCFA91EBDE}" type="presOf" srcId="{B9792264-9F09-4074-BB78-C5D940822846}" destId="{92DF1BA9-E9B5-44B0-9C1E-0EB87C5D1F0A}" srcOrd="0" destOrd="0" presId="urn:microsoft.com/office/officeart/2017/3/layout/HorizontalPathTimeline"/>
    <dgm:cxn modelId="{4DFEF860-DD13-41E2-8C3D-835E15E1C4D1}" type="presOf" srcId="{9850ADA9-8E81-4EA7-B2FC-15483FEFA40F}" destId="{F656B95D-F37D-4C43-8871-F4F974821B93}" srcOrd="0" destOrd="0" presId="urn:microsoft.com/office/officeart/2017/3/layout/HorizontalPathTimeline"/>
    <dgm:cxn modelId="{CAB5DE48-5156-48F3-9A55-D6742C12ACF6}" type="presOf" srcId="{A97C7673-FB4A-42C9-BEFD-2365B260E343}" destId="{959F204D-81B1-4680-9AD7-FE2A48B7F44C}" srcOrd="0" destOrd="0" presId="urn:microsoft.com/office/officeart/2017/3/layout/HorizontalPathTimeline"/>
    <dgm:cxn modelId="{688CE24C-074F-4FEF-ADD9-4152B23C8611}" srcId="{B9792264-9F09-4074-BB78-C5D940822846}" destId="{2E183074-B7C2-4728-BEB5-22D20238E1BC}" srcOrd="1" destOrd="0" parTransId="{ED6CA298-0C23-49D4-B4A3-3C71B82BF172}" sibTransId="{7155F47D-145B-485B-ACCB-C7E0FDE7576A}"/>
    <dgm:cxn modelId="{AA59DB80-2D29-487C-9078-99D212D68501}" srcId="{B9792264-9F09-4074-BB78-C5D940822846}" destId="{A97C7673-FB4A-42C9-BEFD-2365B260E343}" srcOrd="0" destOrd="0" parTransId="{400C2006-8525-4109-977B-42598F8760F6}" sibTransId="{BB864BD7-0E92-4D26-9B51-71CE817CB5A4}"/>
    <dgm:cxn modelId="{B627B784-E1B8-40EF-B795-B8DAB78A25EC}" type="presOf" srcId="{B54DFC2A-3671-4222-8EEA-E8B4F3AE0F8B}" destId="{632D8A2F-6BAF-4356-9949-03C5C96A3C35}" srcOrd="0" destOrd="0" presId="urn:microsoft.com/office/officeart/2017/3/layout/HorizontalPathTimeline"/>
    <dgm:cxn modelId="{15CBD286-26AD-4DFD-A817-4450CD36C801}" srcId="{8070D9BF-D96B-4F7C-99E5-EA1031FFCB07}" destId="{7EC18365-A78F-4B8E-B259-616317ADD8BD}" srcOrd="0" destOrd="0" parTransId="{61878511-690A-47E1-BDE6-74BA43D4C6BE}" sibTransId="{6D402879-B31F-4B9C-91DE-3A592E10FD47}"/>
    <dgm:cxn modelId="{C677F7B0-B533-45B3-A838-3E1214A2102E}" srcId="{B9792264-9F09-4074-BB78-C5D940822846}" destId="{8070D9BF-D96B-4F7C-99E5-EA1031FFCB07}" srcOrd="2" destOrd="0" parTransId="{DD8EB688-8E34-4F37-8177-B3E453C41D7F}" sibTransId="{8172FFF2-116C-4358-A7D1-A4965C055A50}"/>
    <dgm:cxn modelId="{36120AB1-ADAE-4B5B-BDA0-61C970ECE5D2}" type="presOf" srcId="{7EC18365-A78F-4B8E-B259-616317ADD8BD}" destId="{2AA70339-F899-4B03-905C-F8A0D055E8BB}" srcOrd="0" destOrd="0" presId="urn:microsoft.com/office/officeart/2017/3/layout/HorizontalPathTimeline"/>
    <dgm:cxn modelId="{C4B5DFD1-5A2B-4CE3-8F0A-9FAB10832E4F}" type="presOf" srcId="{2E183074-B7C2-4728-BEB5-22D20238E1BC}" destId="{618A8B21-D5B6-4190-9F0C-2008BA285B62}" srcOrd="0" destOrd="0" presId="urn:microsoft.com/office/officeart/2017/3/layout/HorizontalPathTimeline"/>
    <dgm:cxn modelId="{1543CAD9-5C70-4AB4-84A4-A511AE2BBE54}" srcId="{A97C7673-FB4A-42C9-BEFD-2365B260E343}" destId="{B54DFC2A-3671-4222-8EEA-E8B4F3AE0F8B}" srcOrd="0" destOrd="0" parTransId="{E1200276-16EF-4330-9E51-79649BD6B02A}" sibTransId="{6EEB3AE2-8A6C-4316-888F-109DC89176C0}"/>
    <dgm:cxn modelId="{D59B9EDE-5FD2-4B73-9884-61AEC7E0612F}" srcId="{9850ADA9-8E81-4EA7-B2FC-15483FEFA40F}" destId="{341541CC-E5D3-4551-876B-163B3DBF34B6}" srcOrd="0" destOrd="0" parTransId="{BB9D2995-49C1-42FA-9FA2-2DCFEA45D1D0}" sibTransId="{EF5EBAB9-155E-4F9F-BA6E-4EB97E8946AE}"/>
    <dgm:cxn modelId="{7F0377F0-6472-43F6-8510-5446B3473E1C}" type="presOf" srcId="{341541CC-E5D3-4551-876B-163B3DBF34B6}" destId="{661E87DE-5A08-4F8F-9EA4-EBF10C512E7A}" srcOrd="0" destOrd="0" presId="urn:microsoft.com/office/officeart/2017/3/layout/HorizontalPathTimeline"/>
    <dgm:cxn modelId="{D5F3F728-96A8-41B9-AB48-7233EDED3C07}" type="presParOf" srcId="{92DF1BA9-E9B5-44B0-9C1E-0EB87C5D1F0A}" destId="{90280B16-5583-44BD-B851-612F6B668EF6}" srcOrd="0" destOrd="0" presId="urn:microsoft.com/office/officeart/2017/3/layout/HorizontalPathTimeline"/>
    <dgm:cxn modelId="{C9095306-126C-4497-8FB6-9DFE0BEC1BDC}" type="presParOf" srcId="{92DF1BA9-E9B5-44B0-9C1E-0EB87C5D1F0A}" destId="{ECA007FD-22B8-44A1-A76F-2D3AB9E63526}" srcOrd="1" destOrd="0" presId="urn:microsoft.com/office/officeart/2017/3/layout/HorizontalPathTimeline"/>
    <dgm:cxn modelId="{25C88A50-9DE9-465B-8AD8-ECB93522D37A}" type="presParOf" srcId="{ECA007FD-22B8-44A1-A76F-2D3AB9E63526}" destId="{DFC7D162-AB80-46DA-BC1F-E4FD7E79AA40}" srcOrd="0" destOrd="0" presId="urn:microsoft.com/office/officeart/2017/3/layout/HorizontalPathTimeline"/>
    <dgm:cxn modelId="{8E8C5E57-D839-4A30-9339-3713C10CEDBA}" type="presParOf" srcId="{DFC7D162-AB80-46DA-BC1F-E4FD7E79AA40}" destId="{959F204D-81B1-4680-9AD7-FE2A48B7F44C}" srcOrd="0" destOrd="0" presId="urn:microsoft.com/office/officeart/2017/3/layout/HorizontalPathTimeline"/>
    <dgm:cxn modelId="{05010855-9A1D-43F3-BDBC-666D5E990CFB}" type="presParOf" srcId="{DFC7D162-AB80-46DA-BC1F-E4FD7E79AA40}" destId="{28702ED2-ACCC-402B-A593-82EBC4C3FDBC}" srcOrd="1" destOrd="0" presId="urn:microsoft.com/office/officeart/2017/3/layout/HorizontalPathTimeline"/>
    <dgm:cxn modelId="{07FF9317-4F92-4F00-94C7-8886B85204CB}" type="presParOf" srcId="{28702ED2-ACCC-402B-A593-82EBC4C3FDBC}" destId="{632D8A2F-6BAF-4356-9949-03C5C96A3C35}" srcOrd="0" destOrd="0" presId="urn:microsoft.com/office/officeart/2017/3/layout/HorizontalPathTimeline"/>
    <dgm:cxn modelId="{81EC3B85-55A4-4772-99F5-B8BDF75BF15D}" type="presParOf" srcId="{28702ED2-ACCC-402B-A593-82EBC4C3FDBC}" destId="{12D730A3-B770-4F09-A76C-585440104E3C}" srcOrd="1" destOrd="0" presId="urn:microsoft.com/office/officeart/2017/3/layout/HorizontalPathTimeline"/>
    <dgm:cxn modelId="{817E2034-3940-4D77-91E5-DD783DC5B213}" type="presParOf" srcId="{DFC7D162-AB80-46DA-BC1F-E4FD7E79AA40}" destId="{81D9B5B7-7402-4A5A-A1E0-297F29BB12A6}" srcOrd="2" destOrd="0" presId="urn:microsoft.com/office/officeart/2017/3/layout/HorizontalPathTimeline"/>
    <dgm:cxn modelId="{99C47B37-F0FA-4BFE-9D12-DD513E15D2C8}" type="presParOf" srcId="{DFC7D162-AB80-46DA-BC1F-E4FD7E79AA40}" destId="{A58ED62A-0AAA-497F-B330-918D5B18A982}" srcOrd="3" destOrd="0" presId="urn:microsoft.com/office/officeart/2017/3/layout/HorizontalPathTimeline"/>
    <dgm:cxn modelId="{E69CBB07-05F3-4A8A-A37F-6FCF7114E0F4}" type="presParOf" srcId="{DFC7D162-AB80-46DA-BC1F-E4FD7E79AA40}" destId="{45E29545-4F26-4B76-8BEC-F983D7F8CECB}" srcOrd="4" destOrd="0" presId="urn:microsoft.com/office/officeart/2017/3/layout/HorizontalPathTimeline"/>
    <dgm:cxn modelId="{F8587C27-9308-4179-ACF6-F20C8DE7C72E}" type="presParOf" srcId="{ECA007FD-22B8-44A1-A76F-2D3AB9E63526}" destId="{FAAE8682-20AF-4DF9-8A27-555BD8B6AA1D}" srcOrd="1" destOrd="0" presId="urn:microsoft.com/office/officeart/2017/3/layout/HorizontalPathTimeline"/>
    <dgm:cxn modelId="{72C13346-A99E-4B39-BAC6-941D2AEE48F1}" type="presParOf" srcId="{ECA007FD-22B8-44A1-A76F-2D3AB9E63526}" destId="{6F3824D0-D66F-4F15-A5E8-5B3176F569ED}" srcOrd="2" destOrd="0" presId="urn:microsoft.com/office/officeart/2017/3/layout/HorizontalPathTimeline"/>
    <dgm:cxn modelId="{0F66380A-CED6-4A77-B9F2-BCDE0CA1F87E}" type="presParOf" srcId="{6F3824D0-D66F-4F15-A5E8-5B3176F569ED}" destId="{618A8B21-D5B6-4190-9F0C-2008BA285B62}" srcOrd="0" destOrd="0" presId="urn:microsoft.com/office/officeart/2017/3/layout/HorizontalPathTimeline"/>
    <dgm:cxn modelId="{CA0A19D9-2102-499B-A40B-7189C94427CC}" type="presParOf" srcId="{6F3824D0-D66F-4F15-A5E8-5B3176F569ED}" destId="{1C7A5AC0-7247-4BDF-AC91-ABFB73BCB775}" srcOrd="1" destOrd="0" presId="urn:microsoft.com/office/officeart/2017/3/layout/HorizontalPathTimeline"/>
    <dgm:cxn modelId="{3BC6B619-4C3F-4BD7-9E5B-92CFE47712AB}" type="presParOf" srcId="{1C7A5AC0-7247-4BDF-AC91-ABFB73BCB775}" destId="{9030EA17-FD97-4D9F-A582-4D654B45A468}" srcOrd="0" destOrd="0" presId="urn:microsoft.com/office/officeart/2017/3/layout/HorizontalPathTimeline"/>
    <dgm:cxn modelId="{ABEBD6FC-E74A-4FD1-9D12-96CE57E8EF6A}" type="presParOf" srcId="{1C7A5AC0-7247-4BDF-AC91-ABFB73BCB775}" destId="{93D18D2B-1E00-4EEE-80CB-EA1DAAEA73F6}" srcOrd="1" destOrd="0" presId="urn:microsoft.com/office/officeart/2017/3/layout/HorizontalPathTimeline"/>
    <dgm:cxn modelId="{667F960E-8C0F-493B-B773-F3C3720DFC54}" type="presParOf" srcId="{6F3824D0-D66F-4F15-A5E8-5B3176F569ED}" destId="{4E4EBBF3-3A43-4B1E-95A6-5C3889DB749B}" srcOrd="2" destOrd="0" presId="urn:microsoft.com/office/officeart/2017/3/layout/HorizontalPathTimeline"/>
    <dgm:cxn modelId="{D4F3D6DC-6A29-46CB-88CE-90C917C04F8E}" type="presParOf" srcId="{6F3824D0-D66F-4F15-A5E8-5B3176F569ED}" destId="{8544EDB6-6EFD-4615-B521-299311B993AE}" srcOrd="3" destOrd="0" presId="urn:microsoft.com/office/officeart/2017/3/layout/HorizontalPathTimeline"/>
    <dgm:cxn modelId="{244E2668-7174-4611-B742-481CA5DD0A64}" type="presParOf" srcId="{6F3824D0-D66F-4F15-A5E8-5B3176F569ED}" destId="{D57FAE40-EA6F-4E0F-8C12-528FEF7F62C5}" srcOrd="4" destOrd="0" presId="urn:microsoft.com/office/officeart/2017/3/layout/HorizontalPathTimeline"/>
    <dgm:cxn modelId="{6ABF9EF5-F626-49D3-AEC0-2A25E7FCF0BD}" type="presParOf" srcId="{ECA007FD-22B8-44A1-A76F-2D3AB9E63526}" destId="{8E1CB0DD-CAB2-46FD-8F3F-FA5E05F70B52}" srcOrd="3" destOrd="0" presId="urn:microsoft.com/office/officeart/2017/3/layout/HorizontalPathTimeline"/>
    <dgm:cxn modelId="{FC59D841-399F-47FE-B4CD-A980757CB97E}" type="presParOf" srcId="{ECA007FD-22B8-44A1-A76F-2D3AB9E63526}" destId="{40E7C81A-00F7-433E-B6E9-D90DA258E422}" srcOrd="4" destOrd="0" presId="urn:microsoft.com/office/officeart/2017/3/layout/HorizontalPathTimeline"/>
    <dgm:cxn modelId="{8D3023A0-6DD5-465D-B564-17D17284B731}" type="presParOf" srcId="{40E7C81A-00F7-433E-B6E9-D90DA258E422}" destId="{920E2DBA-1368-4CFF-B551-C03B0E117548}" srcOrd="0" destOrd="0" presId="urn:microsoft.com/office/officeart/2017/3/layout/HorizontalPathTimeline"/>
    <dgm:cxn modelId="{595C04A3-603E-45FD-88D9-40310DC83B64}" type="presParOf" srcId="{40E7C81A-00F7-433E-B6E9-D90DA258E422}" destId="{F502861C-3D3C-477E-B728-1B5C308ED579}" srcOrd="1" destOrd="0" presId="urn:microsoft.com/office/officeart/2017/3/layout/HorizontalPathTimeline"/>
    <dgm:cxn modelId="{27AA3299-399F-4664-BF9A-F49F6813CAA4}" type="presParOf" srcId="{F502861C-3D3C-477E-B728-1B5C308ED579}" destId="{2AA70339-F899-4B03-905C-F8A0D055E8BB}" srcOrd="0" destOrd="0" presId="urn:microsoft.com/office/officeart/2017/3/layout/HorizontalPathTimeline"/>
    <dgm:cxn modelId="{FFEB940C-3A3E-49F9-AEC2-10F3605D4815}" type="presParOf" srcId="{F502861C-3D3C-477E-B728-1B5C308ED579}" destId="{CBE8816C-1B20-4436-9480-21E0F4AAFB2D}" srcOrd="1" destOrd="0" presId="urn:microsoft.com/office/officeart/2017/3/layout/HorizontalPathTimeline"/>
    <dgm:cxn modelId="{9DF1568E-4C85-4998-B075-8559F5433198}" type="presParOf" srcId="{40E7C81A-00F7-433E-B6E9-D90DA258E422}" destId="{CC553014-DD31-4A21-8970-05E6284B4B7D}" srcOrd="2" destOrd="0" presId="urn:microsoft.com/office/officeart/2017/3/layout/HorizontalPathTimeline"/>
    <dgm:cxn modelId="{292B7EA9-1233-4021-A482-B737749CFBC0}" type="presParOf" srcId="{40E7C81A-00F7-433E-B6E9-D90DA258E422}" destId="{A19CFCA0-BA39-4B2C-AF18-79124E7CCA0F}" srcOrd="3" destOrd="0" presId="urn:microsoft.com/office/officeart/2017/3/layout/HorizontalPathTimeline"/>
    <dgm:cxn modelId="{D6B7FA4D-EBAE-4A0A-8EBE-9EDB1EBB64C8}" type="presParOf" srcId="{40E7C81A-00F7-433E-B6E9-D90DA258E422}" destId="{9D326773-0679-4855-B32B-43B14716AB54}" srcOrd="4" destOrd="0" presId="urn:microsoft.com/office/officeart/2017/3/layout/HorizontalPathTimeline"/>
    <dgm:cxn modelId="{797330B5-BECA-4DD2-9543-17F2055EB8F8}" type="presParOf" srcId="{ECA007FD-22B8-44A1-A76F-2D3AB9E63526}" destId="{51498111-68B9-46EB-8F57-6F79752DB66F}" srcOrd="5" destOrd="0" presId="urn:microsoft.com/office/officeart/2017/3/layout/HorizontalPathTimeline"/>
    <dgm:cxn modelId="{BB7081DE-A7A0-40C4-B52F-73C627C3993E}" type="presParOf" srcId="{ECA007FD-22B8-44A1-A76F-2D3AB9E63526}" destId="{EB0554F5-863B-4019-A11D-A940F25C7D78}" srcOrd="6" destOrd="0" presId="urn:microsoft.com/office/officeart/2017/3/layout/HorizontalPathTimeline"/>
    <dgm:cxn modelId="{29AE0A54-5766-4A05-B958-9D76E7A3D099}" type="presParOf" srcId="{EB0554F5-863B-4019-A11D-A940F25C7D78}" destId="{F656B95D-F37D-4C43-8871-F4F974821B93}" srcOrd="0" destOrd="0" presId="urn:microsoft.com/office/officeart/2017/3/layout/HorizontalPathTimeline"/>
    <dgm:cxn modelId="{5402BDEF-4ACD-4A1F-9D7F-4A2F664B526F}" type="presParOf" srcId="{EB0554F5-863B-4019-A11D-A940F25C7D78}" destId="{2EC048A2-16FE-4D1B-B0F7-55502A2DE745}" srcOrd="1" destOrd="0" presId="urn:microsoft.com/office/officeart/2017/3/layout/HorizontalPathTimeline"/>
    <dgm:cxn modelId="{41D14F8E-8D74-4DFB-8865-69EB3C32792B}" type="presParOf" srcId="{2EC048A2-16FE-4D1B-B0F7-55502A2DE745}" destId="{661E87DE-5A08-4F8F-9EA4-EBF10C512E7A}" srcOrd="0" destOrd="0" presId="urn:microsoft.com/office/officeart/2017/3/layout/HorizontalPathTimeline"/>
    <dgm:cxn modelId="{C05932CA-574B-4AC2-B277-64379DC92BC4}" type="presParOf" srcId="{2EC048A2-16FE-4D1B-B0F7-55502A2DE745}" destId="{0647F214-6979-41CC-8824-6FEDA6F9B724}" srcOrd="1" destOrd="0" presId="urn:microsoft.com/office/officeart/2017/3/layout/HorizontalPathTimeline"/>
    <dgm:cxn modelId="{5145F28B-43B8-4C38-94E0-BE3DAAE7E2FE}" type="presParOf" srcId="{EB0554F5-863B-4019-A11D-A940F25C7D78}" destId="{775ECCCE-F61E-40C2-8D6F-E9D0E757097D}" srcOrd="2" destOrd="0" presId="urn:microsoft.com/office/officeart/2017/3/layout/HorizontalPathTimeline"/>
    <dgm:cxn modelId="{0EF87F38-2CD5-491B-9F7E-C588C7EEC5D0}" type="presParOf" srcId="{EB0554F5-863B-4019-A11D-A940F25C7D78}" destId="{EF5C1CEC-11F6-489C-9B8A-16D8BC243753}" srcOrd="3" destOrd="0" presId="urn:microsoft.com/office/officeart/2017/3/layout/HorizontalPathTimeline"/>
    <dgm:cxn modelId="{BCC24CB8-AEC7-4E44-8A96-5B3A8D9188BB}" type="presParOf" srcId="{EB0554F5-863B-4019-A11D-A940F25C7D78}" destId="{E78F43DD-9919-4687-829B-2372325FD990}" srcOrd="4" destOrd="0" presId="urn:microsoft.com/office/officeart/2017/3/layout/HorizontalPathTimelin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DE4FFDB-356F-4728-8014-4FE5E0981151}" type="doc">
      <dgm:prSet loTypeId="urn:microsoft.com/office/officeart/2018/2/layout/IconLabelList" loCatId="icon" qsTypeId="urn:microsoft.com/office/officeart/2005/8/quickstyle/simple1" qsCatId="simple" csTypeId="urn:microsoft.com/office/officeart/2018/5/colors/Iconchunking_neutralbg_accent2_2" csCatId="accent2" phldr="1"/>
      <dgm:spPr/>
      <dgm:t>
        <a:bodyPr/>
        <a:lstStyle/>
        <a:p>
          <a:endParaRPr lang="en-US"/>
        </a:p>
      </dgm:t>
    </dgm:pt>
    <dgm:pt modelId="{8AEA4168-B7FA-4FD3-A225-EA3A94C8F8D8}">
      <dgm:prSet phldr="0"/>
      <dgm:spPr/>
      <dgm:t>
        <a:bodyPr/>
        <a:lstStyle/>
        <a:p>
          <a:pPr>
            <a:lnSpc>
              <a:spcPct val="100000"/>
            </a:lnSpc>
          </a:pPr>
          <a:r>
            <a:rPr lang="fr-FR">
              <a:latin typeface="Calibri" panose="020F0502020204030204" pitchFamily="34" charset="0"/>
              <a:cs typeface="Calibri" panose="020F0502020204030204" pitchFamily="34" charset="0"/>
            </a:rPr>
            <a:t>Connaissances théoriques</a:t>
          </a:r>
        </a:p>
      </dgm:t>
    </dgm:pt>
    <dgm:pt modelId="{C3E6203C-1EBA-42C5-A17B-AA9D44AA32F6}" type="parTrans" cxnId="{7B0ACC4B-E1E0-48BE-A5C3-12B8C7E3886B}">
      <dgm:prSet/>
      <dgm:spPr/>
      <dgm:t>
        <a:bodyPr/>
        <a:lstStyle/>
        <a:p>
          <a:endParaRPr lang="nl-BE"/>
        </a:p>
      </dgm:t>
    </dgm:pt>
    <dgm:pt modelId="{F9AD235C-BF14-419D-9117-FBEA71329091}" type="sibTrans" cxnId="{7B0ACC4B-E1E0-48BE-A5C3-12B8C7E3886B}">
      <dgm:prSet/>
      <dgm:spPr/>
      <dgm:t>
        <a:bodyPr/>
        <a:lstStyle/>
        <a:p>
          <a:endParaRPr lang="nl-BE"/>
        </a:p>
      </dgm:t>
    </dgm:pt>
    <dgm:pt modelId="{8AE2FFD4-86CD-45D4-9982-20B91A457B5E}">
      <dgm:prSet phldr="0"/>
      <dgm:spPr/>
      <dgm:t>
        <a:bodyPr/>
        <a:lstStyle/>
        <a:p>
          <a:pPr rtl="0">
            <a:lnSpc>
              <a:spcPct val="100000"/>
            </a:lnSpc>
          </a:pPr>
          <a:r>
            <a:rPr lang="fr-FR">
              <a:latin typeface="Calibri"/>
              <a:cs typeface="Calibri"/>
            </a:rPr>
            <a:t>Innovation et création</a:t>
          </a:r>
        </a:p>
      </dgm:t>
    </dgm:pt>
    <dgm:pt modelId="{AA14E0A0-A2D1-4CFC-8F0C-4B3CC9DC4924}" type="parTrans" cxnId="{D89FC9A3-B47B-4D61-87F7-4347D1A8FC1A}">
      <dgm:prSet/>
      <dgm:spPr/>
      <dgm:t>
        <a:bodyPr/>
        <a:lstStyle/>
        <a:p>
          <a:endParaRPr lang="nl-BE"/>
        </a:p>
      </dgm:t>
    </dgm:pt>
    <dgm:pt modelId="{8635CC74-EE06-49F3-94F8-A6248726651E}" type="sibTrans" cxnId="{D89FC9A3-B47B-4D61-87F7-4347D1A8FC1A}">
      <dgm:prSet/>
      <dgm:spPr/>
      <dgm:t>
        <a:bodyPr/>
        <a:lstStyle/>
        <a:p>
          <a:endParaRPr lang="nl-BE"/>
        </a:p>
      </dgm:t>
    </dgm:pt>
    <dgm:pt modelId="{DCA690CA-D850-44E0-8A71-85512F64FA94}">
      <dgm:prSet phldr="0"/>
      <dgm:spPr/>
      <dgm:t>
        <a:bodyPr/>
        <a:lstStyle/>
        <a:p>
          <a:pPr>
            <a:lnSpc>
              <a:spcPct val="100000"/>
            </a:lnSpc>
          </a:pPr>
          <a:r>
            <a:rPr lang="fr-FR">
              <a:latin typeface="Calibri" panose="020F0502020204030204" pitchFamily="34" charset="0"/>
              <a:cs typeface="Calibri" panose="020F0502020204030204" pitchFamily="34" charset="0"/>
            </a:rPr>
            <a:t>Planification</a:t>
          </a:r>
        </a:p>
      </dgm:t>
    </dgm:pt>
    <dgm:pt modelId="{FD38E6EC-562F-4FEB-8CBD-048E61E87041}" type="parTrans" cxnId="{31693CCD-ADDE-49A0-BB1F-47A0C16BA07E}">
      <dgm:prSet/>
      <dgm:spPr/>
      <dgm:t>
        <a:bodyPr/>
        <a:lstStyle/>
        <a:p>
          <a:endParaRPr lang="nl-BE"/>
        </a:p>
      </dgm:t>
    </dgm:pt>
    <dgm:pt modelId="{DD1B6DCE-358C-4C71-8DCF-3E8C04DA8448}" type="sibTrans" cxnId="{31693CCD-ADDE-49A0-BB1F-47A0C16BA07E}">
      <dgm:prSet/>
      <dgm:spPr/>
      <dgm:t>
        <a:bodyPr/>
        <a:lstStyle/>
        <a:p>
          <a:endParaRPr lang="nl-BE"/>
        </a:p>
      </dgm:t>
    </dgm:pt>
    <dgm:pt modelId="{6A3D7CA3-4BCF-42BC-874F-25B2813787F1}">
      <dgm:prSet phldr="0"/>
      <dgm:spPr/>
      <dgm:t>
        <a:bodyPr/>
        <a:lstStyle/>
        <a:p>
          <a:pPr>
            <a:lnSpc>
              <a:spcPct val="100000"/>
            </a:lnSpc>
          </a:pPr>
          <a:r>
            <a:rPr lang="fr-FR">
              <a:latin typeface="Calibri" panose="020F0502020204030204" pitchFamily="34" charset="0"/>
              <a:cs typeface="Calibri" panose="020F0502020204030204" pitchFamily="34" charset="0"/>
            </a:rPr>
            <a:t>Travail d’équipe</a:t>
          </a:r>
        </a:p>
      </dgm:t>
    </dgm:pt>
    <dgm:pt modelId="{C11C5E30-E7F3-459C-81DB-6125E24976A7}" type="parTrans" cxnId="{C8D94E29-EDA9-4E37-B638-9A508A31BCF4}">
      <dgm:prSet/>
      <dgm:spPr/>
      <dgm:t>
        <a:bodyPr/>
        <a:lstStyle/>
        <a:p>
          <a:endParaRPr lang="nl-BE"/>
        </a:p>
      </dgm:t>
    </dgm:pt>
    <dgm:pt modelId="{09E1B793-D161-4A66-B10A-BE21FC88A0D4}" type="sibTrans" cxnId="{C8D94E29-EDA9-4E37-B638-9A508A31BCF4}">
      <dgm:prSet/>
      <dgm:spPr/>
      <dgm:t>
        <a:bodyPr/>
        <a:lstStyle/>
        <a:p>
          <a:endParaRPr lang="nl-BE"/>
        </a:p>
      </dgm:t>
    </dgm:pt>
    <dgm:pt modelId="{1919BD53-8EC0-458B-B659-B36D1FBAF2EB}">
      <dgm:prSet phldr="0"/>
      <dgm:spPr/>
      <dgm:t>
        <a:bodyPr/>
        <a:lstStyle/>
        <a:p>
          <a:pPr rtl="0">
            <a:lnSpc>
              <a:spcPct val="100000"/>
            </a:lnSpc>
          </a:pPr>
          <a:r>
            <a:rPr lang="fr-FR">
              <a:latin typeface="Calibri"/>
              <a:cs typeface="Calibri"/>
            </a:rPr>
            <a:t>Connaissances techniques </a:t>
          </a:r>
        </a:p>
      </dgm:t>
    </dgm:pt>
    <dgm:pt modelId="{B1D6C28A-8FFE-4417-952F-C578DBA88F12}" type="parTrans" cxnId="{582756FC-7047-4D42-BBAE-A271A76763CF}">
      <dgm:prSet/>
      <dgm:spPr/>
      <dgm:t>
        <a:bodyPr/>
        <a:lstStyle/>
        <a:p>
          <a:endParaRPr lang="nl-BE"/>
        </a:p>
      </dgm:t>
    </dgm:pt>
    <dgm:pt modelId="{D826FE30-A6D6-4ED0-8AD9-1AAD452147B8}" type="sibTrans" cxnId="{582756FC-7047-4D42-BBAE-A271A76763CF}">
      <dgm:prSet/>
      <dgm:spPr/>
      <dgm:t>
        <a:bodyPr/>
        <a:lstStyle/>
        <a:p>
          <a:endParaRPr lang="nl-BE"/>
        </a:p>
      </dgm:t>
    </dgm:pt>
    <dgm:pt modelId="{CA369B07-9F31-4BD5-A14D-5D1A43CCA09D}">
      <dgm:prSet phldr="0"/>
      <dgm:spPr/>
      <dgm:t>
        <a:bodyPr/>
        <a:lstStyle/>
        <a:p>
          <a:pPr rtl="0">
            <a:lnSpc>
              <a:spcPct val="100000"/>
            </a:lnSpc>
          </a:pPr>
          <a:r>
            <a:rPr lang="fr-FR">
              <a:latin typeface="Calibri" panose="020F0502020204030204" pitchFamily="34" charset="0"/>
              <a:cs typeface="Calibri" panose="020F0502020204030204" pitchFamily="34" charset="0"/>
            </a:rPr>
            <a:t>Rechercher par nous-mêmes </a:t>
          </a:r>
        </a:p>
      </dgm:t>
    </dgm:pt>
    <dgm:pt modelId="{8955BBD0-2170-447E-B861-F2FBF5F3A75E}" type="parTrans" cxnId="{AD523FEF-CD97-495B-9CCD-E8C68225D71A}">
      <dgm:prSet/>
      <dgm:spPr/>
      <dgm:t>
        <a:bodyPr/>
        <a:lstStyle/>
        <a:p>
          <a:endParaRPr lang="nl-BE"/>
        </a:p>
      </dgm:t>
    </dgm:pt>
    <dgm:pt modelId="{1F996E9E-8543-479A-8CD6-DEC423A448FC}" type="sibTrans" cxnId="{AD523FEF-CD97-495B-9CCD-E8C68225D71A}">
      <dgm:prSet/>
      <dgm:spPr/>
      <dgm:t>
        <a:bodyPr/>
        <a:lstStyle/>
        <a:p>
          <a:endParaRPr lang="nl-BE"/>
        </a:p>
      </dgm:t>
    </dgm:pt>
    <dgm:pt modelId="{91D3E359-60E3-4DE7-9491-D6784777B367}" type="pres">
      <dgm:prSet presAssocID="{5DE4FFDB-356F-4728-8014-4FE5E0981151}" presName="root" presStyleCnt="0">
        <dgm:presLayoutVars>
          <dgm:dir/>
          <dgm:resizeHandles val="exact"/>
        </dgm:presLayoutVars>
      </dgm:prSet>
      <dgm:spPr/>
    </dgm:pt>
    <dgm:pt modelId="{E70B73AE-B80E-4E8B-A2B9-2337BD35DC2F}" type="pres">
      <dgm:prSet presAssocID="{8AEA4168-B7FA-4FD3-A225-EA3A94C8F8D8}" presName="compNode" presStyleCnt="0"/>
      <dgm:spPr/>
    </dgm:pt>
    <dgm:pt modelId="{9FDF9D1D-9DD0-4D8C-B059-E528E9DDFC10}" type="pres">
      <dgm:prSet presAssocID="{8AEA4168-B7FA-4FD3-A225-EA3A94C8F8D8}"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Graphique à barres avec tendance à la hausse avec un remplissage uni"/>
        </a:ext>
      </dgm:extLst>
    </dgm:pt>
    <dgm:pt modelId="{257D6531-E7F7-49B1-BBD0-2C09D8E8C2C3}" type="pres">
      <dgm:prSet presAssocID="{8AEA4168-B7FA-4FD3-A225-EA3A94C8F8D8}" presName="spaceRect" presStyleCnt="0"/>
      <dgm:spPr/>
    </dgm:pt>
    <dgm:pt modelId="{53960BBF-9187-410E-B0FC-8D4E59F9F384}" type="pres">
      <dgm:prSet presAssocID="{8AEA4168-B7FA-4FD3-A225-EA3A94C8F8D8}" presName="textRect" presStyleLbl="revTx" presStyleIdx="0" presStyleCnt="6">
        <dgm:presLayoutVars>
          <dgm:chMax val="1"/>
          <dgm:chPref val="1"/>
        </dgm:presLayoutVars>
      </dgm:prSet>
      <dgm:spPr/>
    </dgm:pt>
    <dgm:pt modelId="{657C9447-0248-4939-8CD3-A452F2E55F67}" type="pres">
      <dgm:prSet presAssocID="{F9AD235C-BF14-419D-9117-FBEA71329091}" presName="sibTrans" presStyleCnt="0"/>
      <dgm:spPr/>
    </dgm:pt>
    <dgm:pt modelId="{7D2DB2D2-55AF-44C0-96E8-CEFF059155E3}" type="pres">
      <dgm:prSet presAssocID="{8AE2FFD4-86CD-45D4-9982-20B91A457B5E}" presName="compNode" presStyleCnt="0"/>
      <dgm:spPr/>
    </dgm:pt>
    <dgm:pt modelId="{462318A0-DBAB-4592-9D9F-59EDCC74D25C}" type="pres">
      <dgm:prSet presAssocID="{8AE2FFD4-86CD-45D4-9982-20B91A457B5E}"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Intelligence artificielle avec un remplissage uni"/>
        </a:ext>
      </dgm:extLst>
    </dgm:pt>
    <dgm:pt modelId="{5DAE363F-5552-4713-B003-CCFFCD2447D1}" type="pres">
      <dgm:prSet presAssocID="{8AE2FFD4-86CD-45D4-9982-20B91A457B5E}" presName="spaceRect" presStyleCnt="0"/>
      <dgm:spPr/>
    </dgm:pt>
    <dgm:pt modelId="{DA19E90D-795E-4EAF-BA5B-4B065C4F3021}" type="pres">
      <dgm:prSet presAssocID="{8AE2FFD4-86CD-45D4-9982-20B91A457B5E}" presName="textRect" presStyleLbl="revTx" presStyleIdx="1" presStyleCnt="6">
        <dgm:presLayoutVars>
          <dgm:chMax val="1"/>
          <dgm:chPref val="1"/>
        </dgm:presLayoutVars>
      </dgm:prSet>
      <dgm:spPr/>
    </dgm:pt>
    <dgm:pt modelId="{45F74995-ECD9-4AFC-A912-51ACD99421F0}" type="pres">
      <dgm:prSet presAssocID="{8635CC74-EE06-49F3-94F8-A6248726651E}" presName="sibTrans" presStyleCnt="0"/>
      <dgm:spPr/>
    </dgm:pt>
    <dgm:pt modelId="{D3F53CD3-F963-4ED7-8269-749EB532FDDE}" type="pres">
      <dgm:prSet presAssocID="{CA369B07-9F31-4BD5-A14D-5D1A43CCA09D}" presName="compNode" presStyleCnt="0"/>
      <dgm:spPr/>
    </dgm:pt>
    <dgm:pt modelId="{96D701EC-2FAB-440F-9EDE-9647680E3382}" type="pres">
      <dgm:prSet presAssocID="{CA369B07-9F31-4BD5-A14D-5D1A43CCA09D}"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Lumières allumées avec un remplissage uni"/>
        </a:ext>
      </dgm:extLst>
    </dgm:pt>
    <dgm:pt modelId="{279C1505-248F-4704-9151-6C60147D8A59}" type="pres">
      <dgm:prSet presAssocID="{CA369B07-9F31-4BD5-A14D-5D1A43CCA09D}" presName="spaceRect" presStyleCnt="0"/>
      <dgm:spPr/>
    </dgm:pt>
    <dgm:pt modelId="{C8E3A474-BC72-4173-BE78-0987A8F88DE9}" type="pres">
      <dgm:prSet presAssocID="{CA369B07-9F31-4BD5-A14D-5D1A43CCA09D}" presName="textRect" presStyleLbl="revTx" presStyleIdx="2" presStyleCnt="6">
        <dgm:presLayoutVars>
          <dgm:chMax val="1"/>
          <dgm:chPref val="1"/>
        </dgm:presLayoutVars>
      </dgm:prSet>
      <dgm:spPr/>
    </dgm:pt>
    <dgm:pt modelId="{55C543EF-B106-4081-AD62-DE32610F6031}" type="pres">
      <dgm:prSet presAssocID="{1F996E9E-8543-479A-8CD6-DEC423A448FC}" presName="sibTrans" presStyleCnt="0"/>
      <dgm:spPr/>
    </dgm:pt>
    <dgm:pt modelId="{FA668C61-A768-44DA-8B46-A8D6D1BF6F94}" type="pres">
      <dgm:prSet presAssocID="{DCA690CA-D850-44E0-8A71-85512F64FA94}" presName="compNode" presStyleCnt="0"/>
      <dgm:spPr/>
    </dgm:pt>
    <dgm:pt modelId="{1694EDAD-B182-45FA-8E9F-A8F485EAA341}" type="pres">
      <dgm:prSet presAssocID="{DCA690CA-D850-44E0-8A71-85512F64FA94}"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dgm:spPr>
      <dgm:extLst>
        <a:ext uri="{E40237B7-FDA0-4F09-8148-C483321AD2D9}">
          <dgm14:cNvPr xmlns:dgm14="http://schemas.microsoft.com/office/drawing/2010/diagram" id="0" name="" descr="Presse-papiers tout croix avec un remplissage uni"/>
        </a:ext>
      </dgm:extLst>
    </dgm:pt>
    <dgm:pt modelId="{26697480-C446-47DC-8823-D7FC85A80651}" type="pres">
      <dgm:prSet presAssocID="{DCA690CA-D850-44E0-8A71-85512F64FA94}" presName="spaceRect" presStyleCnt="0"/>
      <dgm:spPr/>
    </dgm:pt>
    <dgm:pt modelId="{974627AC-D781-48AD-9D8A-E4A76A939296}" type="pres">
      <dgm:prSet presAssocID="{DCA690CA-D850-44E0-8A71-85512F64FA94}" presName="textRect" presStyleLbl="revTx" presStyleIdx="3" presStyleCnt="6">
        <dgm:presLayoutVars>
          <dgm:chMax val="1"/>
          <dgm:chPref val="1"/>
        </dgm:presLayoutVars>
      </dgm:prSet>
      <dgm:spPr/>
    </dgm:pt>
    <dgm:pt modelId="{3C15523F-D707-4194-AA66-863686AF4877}" type="pres">
      <dgm:prSet presAssocID="{DD1B6DCE-358C-4C71-8DCF-3E8C04DA8448}" presName="sibTrans" presStyleCnt="0"/>
      <dgm:spPr/>
    </dgm:pt>
    <dgm:pt modelId="{75C293C6-E034-4BC6-99ED-9FEFA26EBB1B}" type="pres">
      <dgm:prSet presAssocID="{6A3D7CA3-4BCF-42BC-874F-25B2813787F1}" presName="compNode" presStyleCnt="0"/>
      <dgm:spPr/>
    </dgm:pt>
    <dgm:pt modelId="{58037C69-AFEF-4B47-B0A0-CAF4F8054507}" type="pres">
      <dgm:prSet presAssocID="{6A3D7CA3-4BCF-42BC-874F-25B2813787F1}"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dgm:spPr>
      <dgm:extLst>
        <a:ext uri="{E40237B7-FDA0-4F09-8148-C483321AD2D9}">
          <dgm14:cNvPr xmlns:dgm14="http://schemas.microsoft.com/office/drawing/2010/diagram" id="0" name="" descr="Poignée de main avec un remplissage uni"/>
        </a:ext>
      </dgm:extLst>
    </dgm:pt>
    <dgm:pt modelId="{232D72C6-A0D8-452C-B04B-FE6111C950D4}" type="pres">
      <dgm:prSet presAssocID="{6A3D7CA3-4BCF-42BC-874F-25B2813787F1}" presName="spaceRect" presStyleCnt="0"/>
      <dgm:spPr/>
    </dgm:pt>
    <dgm:pt modelId="{E9A2F31E-D240-48B7-BAA2-6C0DA2194B71}" type="pres">
      <dgm:prSet presAssocID="{6A3D7CA3-4BCF-42BC-874F-25B2813787F1}" presName="textRect" presStyleLbl="revTx" presStyleIdx="4" presStyleCnt="6">
        <dgm:presLayoutVars>
          <dgm:chMax val="1"/>
          <dgm:chPref val="1"/>
        </dgm:presLayoutVars>
      </dgm:prSet>
      <dgm:spPr/>
    </dgm:pt>
    <dgm:pt modelId="{402B387D-2BED-454D-AC3D-3C3D615740C6}" type="pres">
      <dgm:prSet presAssocID="{09E1B793-D161-4A66-B10A-BE21FC88A0D4}" presName="sibTrans" presStyleCnt="0"/>
      <dgm:spPr/>
    </dgm:pt>
    <dgm:pt modelId="{04C10FCD-1C97-4B10-98B6-EF7976ACABCB}" type="pres">
      <dgm:prSet presAssocID="{1919BD53-8EC0-458B-B659-B36D1FBAF2EB}" presName="compNode" presStyleCnt="0"/>
      <dgm:spPr/>
    </dgm:pt>
    <dgm:pt modelId="{F8EB364B-9003-4789-BA71-BA19684B22A1}" type="pres">
      <dgm:prSet presAssocID="{1919BD53-8EC0-458B-B659-B36D1FBAF2EB}"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a:blipFill>
      </dgm:spPr>
      <dgm:extLst>
        <a:ext uri="{E40237B7-FDA0-4F09-8148-C483321AD2D9}">
          <dgm14:cNvPr xmlns:dgm14="http://schemas.microsoft.com/office/drawing/2010/diagram" id="0" name="" descr="Cigogne avec un remplissage uni"/>
        </a:ext>
      </dgm:extLst>
    </dgm:pt>
    <dgm:pt modelId="{895AC39B-8CB3-4B87-8236-A7B9191198D9}" type="pres">
      <dgm:prSet presAssocID="{1919BD53-8EC0-458B-B659-B36D1FBAF2EB}" presName="spaceRect" presStyleCnt="0"/>
      <dgm:spPr/>
    </dgm:pt>
    <dgm:pt modelId="{308E0773-5A88-455B-AE04-5B615D068B9C}" type="pres">
      <dgm:prSet presAssocID="{1919BD53-8EC0-458B-B659-B36D1FBAF2EB}" presName="textRect" presStyleLbl="revTx" presStyleIdx="5" presStyleCnt="6">
        <dgm:presLayoutVars>
          <dgm:chMax val="1"/>
          <dgm:chPref val="1"/>
        </dgm:presLayoutVars>
      </dgm:prSet>
      <dgm:spPr/>
    </dgm:pt>
  </dgm:ptLst>
  <dgm:cxnLst>
    <dgm:cxn modelId="{9ED91E01-7F93-43BA-8993-B2DEE16BE6C1}" type="presOf" srcId="{DCA690CA-D850-44E0-8A71-85512F64FA94}" destId="{974627AC-D781-48AD-9D8A-E4A76A939296}" srcOrd="0" destOrd="0" presId="urn:microsoft.com/office/officeart/2018/2/layout/IconLabelList"/>
    <dgm:cxn modelId="{A308971A-B8DF-4425-986A-77E0BEB7A293}" type="presOf" srcId="{8AE2FFD4-86CD-45D4-9982-20B91A457B5E}" destId="{DA19E90D-795E-4EAF-BA5B-4B065C4F3021}" srcOrd="0" destOrd="0" presId="urn:microsoft.com/office/officeart/2018/2/layout/IconLabelList"/>
    <dgm:cxn modelId="{C8D94E29-EDA9-4E37-B638-9A508A31BCF4}" srcId="{5DE4FFDB-356F-4728-8014-4FE5E0981151}" destId="{6A3D7CA3-4BCF-42BC-874F-25B2813787F1}" srcOrd="4" destOrd="0" parTransId="{C11C5E30-E7F3-459C-81DB-6125E24976A7}" sibTransId="{09E1B793-D161-4A66-B10A-BE21FC88A0D4}"/>
    <dgm:cxn modelId="{7EEE5A2F-4B73-41D8-AE8C-D87AB2BC70A9}" type="presOf" srcId="{1919BD53-8EC0-458B-B659-B36D1FBAF2EB}" destId="{308E0773-5A88-455B-AE04-5B615D068B9C}" srcOrd="0" destOrd="0" presId="urn:microsoft.com/office/officeart/2018/2/layout/IconLabelList"/>
    <dgm:cxn modelId="{A075DF3C-3DE6-475F-B0EA-9B77B11E2460}" type="presOf" srcId="{5DE4FFDB-356F-4728-8014-4FE5E0981151}" destId="{91D3E359-60E3-4DE7-9491-D6784777B367}" srcOrd="0" destOrd="0" presId="urn:microsoft.com/office/officeart/2018/2/layout/IconLabelList"/>
    <dgm:cxn modelId="{4FC71C64-EE87-439B-9357-55792DF69763}" type="presOf" srcId="{8AEA4168-B7FA-4FD3-A225-EA3A94C8F8D8}" destId="{53960BBF-9187-410E-B0FC-8D4E59F9F384}" srcOrd="0" destOrd="0" presId="urn:microsoft.com/office/officeart/2018/2/layout/IconLabelList"/>
    <dgm:cxn modelId="{7B0ACC4B-E1E0-48BE-A5C3-12B8C7E3886B}" srcId="{5DE4FFDB-356F-4728-8014-4FE5E0981151}" destId="{8AEA4168-B7FA-4FD3-A225-EA3A94C8F8D8}" srcOrd="0" destOrd="0" parTransId="{C3E6203C-1EBA-42C5-A17B-AA9D44AA32F6}" sibTransId="{F9AD235C-BF14-419D-9117-FBEA71329091}"/>
    <dgm:cxn modelId="{D89FC9A3-B47B-4D61-87F7-4347D1A8FC1A}" srcId="{5DE4FFDB-356F-4728-8014-4FE5E0981151}" destId="{8AE2FFD4-86CD-45D4-9982-20B91A457B5E}" srcOrd="1" destOrd="0" parTransId="{AA14E0A0-A2D1-4CFC-8F0C-4B3CC9DC4924}" sibTransId="{8635CC74-EE06-49F3-94F8-A6248726651E}"/>
    <dgm:cxn modelId="{31693CCD-ADDE-49A0-BB1F-47A0C16BA07E}" srcId="{5DE4FFDB-356F-4728-8014-4FE5E0981151}" destId="{DCA690CA-D850-44E0-8A71-85512F64FA94}" srcOrd="3" destOrd="0" parTransId="{FD38E6EC-562F-4FEB-8CBD-048E61E87041}" sibTransId="{DD1B6DCE-358C-4C71-8DCF-3E8C04DA8448}"/>
    <dgm:cxn modelId="{AD523FEF-CD97-495B-9CCD-E8C68225D71A}" srcId="{5DE4FFDB-356F-4728-8014-4FE5E0981151}" destId="{CA369B07-9F31-4BD5-A14D-5D1A43CCA09D}" srcOrd="2" destOrd="0" parTransId="{8955BBD0-2170-447E-B861-F2FBF5F3A75E}" sibTransId="{1F996E9E-8543-479A-8CD6-DEC423A448FC}"/>
    <dgm:cxn modelId="{8E0029F5-6B56-4ED2-A966-E3767F90EEAA}" type="presOf" srcId="{CA369B07-9F31-4BD5-A14D-5D1A43CCA09D}" destId="{C8E3A474-BC72-4173-BE78-0987A8F88DE9}" srcOrd="0" destOrd="0" presId="urn:microsoft.com/office/officeart/2018/2/layout/IconLabelList"/>
    <dgm:cxn modelId="{854A1EFC-4E6D-42F9-B271-CA687CC4414C}" type="presOf" srcId="{6A3D7CA3-4BCF-42BC-874F-25B2813787F1}" destId="{E9A2F31E-D240-48B7-BAA2-6C0DA2194B71}" srcOrd="0" destOrd="0" presId="urn:microsoft.com/office/officeart/2018/2/layout/IconLabelList"/>
    <dgm:cxn modelId="{582756FC-7047-4D42-BBAE-A271A76763CF}" srcId="{5DE4FFDB-356F-4728-8014-4FE5E0981151}" destId="{1919BD53-8EC0-458B-B659-B36D1FBAF2EB}" srcOrd="5" destOrd="0" parTransId="{B1D6C28A-8FFE-4417-952F-C578DBA88F12}" sibTransId="{D826FE30-A6D6-4ED0-8AD9-1AAD452147B8}"/>
    <dgm:cxn modelId="{058B5081-C3D2-4483-8189-C9A5020AE11E}" type="presParOf" srcId="{91D3E359-60E3-4DE7-9491-D6784777B367}" destId="{E70B73AE-B80E-4E8B-A2B9-2337BD35DC2F}" srcOrd="0" destOrd="0" presId="urn:microsoft.com/office/officeart/2018/2/layout/IconLabelList"/>
    <dgm:cxn modelId="{025ED7F2-5C81-4261-B684-5C18734F3B54}" type="presParOf" srcId="{E70B73AE-B80E-4E8B-A2B9-2337BD35DC2F}" destId="{9FDF9D1D-9DD0-4D8C-B059-E528E9DDFC10}" srcOrd="0" destOrd="0" presId="urn:microsoft.com/office/officeart/2018/2/layout/IconLabelList"/>
    <dgm:cxn modelId="{91F55A0E-080E-4695-A3BA-691E606B56C5}" type="presParOf" srcId="{E70B73AE-B80E-4E8B-A2B9-2337BD35DC2F}" destId="{257D6531-E7F7-49B1-BBD0-2C09D8E8C2C3}" srcOrd="1" destOrd="0" presId="urn:microsoft.com/office/officeart/2018/2/layout/IconLabelList"/>
    <dgm:cxn modelId="{770E05E4-9F7A-4EAD-97C9-49D740E5BC7E}" type="presParOf" srcId="{E70B73AE-B80E-4E8B-A2B9-2337BD35DC2F}" destId="{53960BBF-9187-410E-B0FC-8D4E59F9F384}" srcOrd="2" destOrd="0" presId="urn:microsoft.com/office/officeart/2018/2/layout/IconLabelList"/>
    <dgm:cxn modelId="{B235C4DA-E18B-4416-A67E-6D1F9CFA5149}" type="presParOf" srcId="{91D3E359-60E3-4DE7-9491-D6784777B367}" destId="{657C9447-0248-4939-8CD3-A452F2E55F67}" srcOrd="1" destOrd="0" presId="urn:microsoft.com/office/officeart/2018/2/layout/IconLabelList"/>
    <dgm:cxn modelId="{A591F5BD-304D-4800-8189-ADBC858AD7D2}" type="presParOf" srcId="{91D3E359-60E3-4DE7-9491-D6784777B367}" destId="{7D2DB2D2-55AF-44C0-96E8-CEFF059155E3}" srcOrd="2" destOrd="0" presId="urn:microsoft.com/office/officeart/2018/2/layout/IconLabelList"/>
    <dgm:cxn modelId="{DD24BB1C-DC9B-4B75-9A2A-21CFAE0CEE8F}" type="presParOf" srcId="{7D2DB2D2-55AF-44C0-96E8-CEFF059155E3}" destId="{462318A0-DBAB-4592-9D9F-59EDCC74D25C}" srcOrd="0" destOrd="0" presId="urn:microsoft.com/office/officeart/2018/2/layout/IconLabelList"/>
    <dgm:cxn modelId="{95149A59-F616-43E3-AB71-5966FC459C4F}" type="presParOf" srcId="{7D2DB2D2-55AF-44C0-96E8-CEFF059155E3}" destId="{5DAE363F-5552-4713-B003-CCFFCD2447D1}" srcOrd="1" destOrd="0" presId="urn:microsoft.com/office/officeart/2018/2/layout/IconLabelList"/>
    <dgm:cxn modelId="{B0827E3C-1E32-440B-A63E-4B9BE9BB7CD3}" type="presParOf" srcId="{7D2DB2D2-55AF-44C0-96E8-CEFF059155E3}" destId="{DA19E90D-795E-4EAF-BA5B-4B065C4F3021}" srcOrd="2" destOrd="0" presId="urn:microsoft.com/office/officeart/2018/2/layout/IconLabelList"/>
    <dgm:cxn modelId="{07F5619B-C801-44E2-AD21-4C5B3EF2C2E7}" type="presParOf" srcId="{91D3E359-60E3-4DE7-9491-D6784777B367}" destId="{45F74995-ECD9-4AFC-A912-51ACD99421F0}" srcOrd="3" destOrd="0" presId="urn:microsoft.com/office/officeart/2018/2/layout/IconLabelList"/>
    <dgm:cxn modelId="{1B3D56B0-7AFE-4320-986D-0CA4C9BFEEF2}" type="presParOf" srcId="{91D3E359-60E3-4DE7-9491-D6784777B367}" destId="{D3F53CD3-F963-4ED7-8269-749EB532FDDE}" srcOrd="4" destOrd="0" presId="urn:microsoft.com/office/officeart/2018/2/layout/IconLabelList"/>
    <dgm:cxn modelId="{1DBB9A98-27DC-4235-AEAA-A3EB7F8CEBE1}" type="presParOf" srcId="{D3F53CD3-F963-4ED7-8269-749EB532FDDE}" destId="{96D701EC-2FAB-440F-9EDE-9647680E3382}" srcOrd="0" destOrd="0" presId="urn:microsoft.com/office/officeart/2018/2/layout/IconLabelList"/>
    <dgm:cxn modelId="{C6561693-60D4-41B5-A161-33CC35F6BA89}" type="presParOf" srcId="{D3F53CD3-F963-4ED7-8269-749EB532FDDE}" destId="{279C1505-248F-4704-9151-6C60147D8A59}" srcOrd="1" destOrd="0" presId="urn:microsoft.com/office/officeart/2018/2/layout/IconLabelList"/>
    <dgm:cxn modelId="{753C0EA6-F97F-4443-A355-D4AB9AE6D41D}" type="presParOf" srcId="{D3F53CD3-F963-4ED7-8269-749EB532FDDE}" destId="{C8E3A474-BC72-4173-BE78-0987A8F88DE9}" srcOrd="2" destOrd="0" presId="urn:microsoft.com/office/officeart/2018/2/layout/IconLabelList"/>
    <dgm:cxn modelId="{87F83A5F-A285-45FF-85C6-D13BB90BFD1D}" type="presParOf" srcId="{91D3E359-60E3-4DE7-9491-D6784777B367}" destId="{55C543EF-B106-4081-AD62-DE32610F6031}" srcOrd="5" destOrd="0" presId="urn:microsoft.com/office/officeart/2018/2/layout/IconLabelList"/>
    <dgm:cxn modelId="{7EAC2DAE-2C8A-447C-804C-C0A3689E0FBE}" type="presParOf" srcId="{91D3E359-60E3-4DE7-9491-D6784777B367}" destId="{FA668C61-A768-44DA-8B46-A8D6D1BF6F94}" srcOrd="6" destOrd="0" presId="urn:microsoft.com/office/officeart/2018/2/layout/IconLabelList"/>
    <dgm:cxn modelId="{897CB576-3DC9-46EB-BEDF-AE91C6A3D4B9}" type="presParOf" srcId="{FA668C61-A768-44DA-8B46-A8D6D1BF6F94}" destId="{1694EDAD-B182-45FA-8E9F-A8F485EAA341}" srcOrd="0" destOrd="0" presId="urn:microsoft.com/office/officeart/2018/2/layout/IconLabelList"/>
    <dgm:cxn modelId="{8D5FCD05-7E3B-4A8F-8D9D-4099DEBD5684}" type="presParOf" srcId="{FA668C61-A768-44DA-8B46-A8D6D1BF6F94}" destId="{26697480-C446-47DC-8823-D7FC85A80651}" srcOrd="1" destOrd="0" presId="urn:microsoft.com/office/officeart/2018/2/layout/IconLabelList"/>
    <dgm:cxn modelId="{65C7B215-D9E5-42C6-B19A-4DD770AE36E6}" type="presParOf" srcId="{FA668C61-A768-44DA-8B46-A8D6D1BF6F94}" destId="{974627AC-D781-48AD-9D8A-E4A76A939296}" srcOrd="2" destOrd="0" presId="urn:microsoft.com/office/officeart/2018/2/layout/IconLabelList"/>
    <dgm:cxn modelId="{BE8302D0-17E7-4BB1-9347-2AF6CD4C9825}" type="presParOf" srcId="{91D3E359-60E3-4DE7-9491-D6784777B367}" destId="{3C15523F-D707-4194-AA66-863686AF4877}" srcOrd="7" destOrd="0" presId="urn:microsoft.com/office/officeart/2018/2/layout/IconLabelList"/>
    <dgm:cxn modelId="{0E13DC48-689E-4D31-B662-60BC0CA8C730}" type="presParOf" srcId="{91D3E359-60E3-4DE7-9491-D6784777B367}" destId="{75C293C6-E034-4BC6-99ED-9FEFA26EBB1B}" srcOrd="8" destOrd="0" presId="urn:microsoft.com/office/officeart/2018/2/layout/IconLabelList"/>
    <dgm:cxn modelId="{B99F6469-8859-4040-8738-5EC6E8F96A2A}" type="presParOf" srcId="{75C293C6-E034-4BC6-99ED-9FEFA26EBB1B}" destId="{58037C69-AFEF-4B47-B0A0-CAF4F8054507}" srcOrd="0" destOrd="0" presId="urn:microsoft.com/office/officeart/2018/2/layout/IconLabelList"/>
    <dgm:cxn modelId="{4BD1B112-1258-46EF-B49A-3441C2848890}" type="presParOf" srcId="{75C293C6-E034-4BC6-99ED-9FEFA26EBB1B}" destId="{232D72C6-A0D8-452C-B04B-FE6111C950D4}" srcOrd="1" destOrd="0" presId="urn:microsoft.com/office/officeart/2018/2/layout/IconLabelList"/>
    <dgm:cxn modelId="{234D8CD4-8963-46E4-BCF3-CB3476B06CC4}" type="presParOf" srcId="{75C293C6-E034-4BC6-99ED-9FEFA26EBB1B}" destId="{E9A2F31E-D240-48B7-BAA2-6C0DA2194B71}" srcOrd="2" destOrd="0" presId="urn:microsoft.com/office/officeart/2018/2/layout/IconLabelList"/>
    <dgm:cxn modelId="{20B30E3D-D451-4DCB-9C8B-F772CDE4D2ED}" type="presParOf" srcId="{91D3E359-60E3-4DE7-9491-D6784777B367}" destId="{402B387D-2BED-454D-AC3D-3C3D615740C6}" srcOrd="9" destOrd="0" presId="urn:microsoft.com/office/officeart/2018/2/layout/IconLabelList"/>
    <dgm:cxn modelId="{6F9765D4-F52E-4BA8-A002-5A4B598A10E1}" type="presParOf" srcId="{91D3E359-60E3-4DE7-9491-D6784777B367}" destId="{04C10FCD-1C97-4B10-98B6-EF7976ACABCB}" srcOrd="10" destOrd="0" presId="urn:microsoft.com/office/officeart/2018/2/layout/IconLabelList"/>
    <dgm:cxn modelId="{280F302B-3627-4626-BC4C-92016A72CC93}" type="presParOf" srcId="{04C10FCD-1C97-4B10-98B6-EF7976ACABCB}" destId="{F8EB364B-9003-4789-BA71-BA19684B22A1}" srcOrd="0" destOrd="0" presId="urn:microsoft.com/office/officeart/2018/2/layout/IconLabelList"/>
    <dgm:cxn modelId="{6BF578F6-237D-4E03-9590-E471C1303ED0}" type="presParOf" srcId="{04C10FCD-1C97-4B10-98B6-EF7976ACABCB}" destId="{895AC39B-8CB3-4B87-8236-A7B9191198D9}" srcOrd="1" destOrd="0" presId="urn:microsoft.com/office/officeart/2018/2/layout/IconLabelList"/>
    <dgm:cxn modelId="{BC90B5C4-F65F-40CD-A027-B66003F34E8F}" type="presParOf" srcId="{04C10FCD-1C97-4B10-98B6-EF7976ACABCB}" destId="{308E0773-5A88-455B-AE04-5B615D068B9C}"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99D1EE-78AF-4C26-AED0-ACB6A99B641E}">
      <dsp:nvSpPr>
        <dsp:cNvPr id="0" name=""/>
        <dsp:cNvSpPr/>
      </dsp:nvSpPr>
      <dsp:spPr>
        <a:xfrm>
          <a:off x="0" y="5499"/>
          <a:ext cx="7729728" cy="46800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fr-BE" sz="2000" u="none" kern="1200"/>
            <a:t>Prototype</a:t>
          </a:r>
          <a:endParaRPr lang="en-US" sz="2000" u="none" kern="1200"/>
        </a:p>
      </dsp:txBody>
      <dsp:txXfrm>
        <a:off x="22846" y="28345"/>
        <a:ext cx="7684036" cy="422308"/>
      </dsp:txXfrm>
    </dsp:sp>
    <dsp:sp modelId="{0DE49A71-8AEC-40D3-952A-F205A27E7380}">
      <dsp:nvSpPr>
        <dsp:cNvPr id="0" name=""/>
        <dsp:cNvSpPr/>
      </dsp:nvSpPr>
      <dsp:spPr>
        <a:xfrm>
          <a:off x="0" y="473499"/>
          <a:ext cx="7729728" cy="13662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5419" tIns="25400" rIns="142240" bIns="25400" numCol="1" spcCol="1270" anchor="t" anchorCtr="0">
          <a:noAutofit/>
        </a:bodyPr>
        <a:lstStyle/>
        <a:p>
          <a:pPr marL="171450" lvl="1" indent="-171450" algn="l" defTabSz="711200">
            <a:lnSpc>
              <a:spcPct val="90000"/>
            </a:lnSpc>
            <a:spcBef>
              <a:spcPct val="0"/>
            </a:spcBef>
            <a:spcAft>
              <a:spcPct val="20000"/>
            </a:spcAft>
            <a:buChar char="•"/>
          </a:pPr>
          <a:endParaRPr lang="en-US" sz="1600" kern="1200">
            <a:latin typeface="Calibri" panose="020F0502020204030204" pitchFamily="34" charset="0"/>
            <a:cs typeface="Calibri" panose="020F0502020204030204" pitchFamily="34" charset="0"/>
          </a:endParaRPr>
        </a:p>
        <a:p>
          <a:pPr marL="171450" lvl="1" indent="-171450" algn="l" defTabSz="711200">
            <a:lnSpc>
              <a:spcPct val="90000"/>
            </a:lnSpc>
            <a:spcBef>
              <a:spcPct val="0"/>
            </a:spcBef>
            <a:spcAft>
              <a:spcPct val="20000"/>
            </a:spcAft>
            <a:buChar char="•"/>
          </a:pPr>
          <a:r>
            <a:rPr lang="fr-BE" sz="1600" kern="1200">
              <a:latin typeface="Calibri" panose="020F0502020204030204" pitchFamily="34" charset="0"/>
              <a:cs typeface="Calibri" panose="020F0502020204030204" pitchFamily="34" charset="0"/>
            </a:rPr>
            <a:t>Fonctionnel</a:t>
          </a:r>
          <a:endParaRPr lang="en-US" sz="1600" kern="1200">
            <a:latin typeface="Calibri" panose="020F0502020204030204" pitchFamily="34" charset="0"/>
            <a:cs typeface="Calibri" panose="020F0502020204030204" pitchFamily="34" charset="0"/>
          </a:endParaRPr>
        </a:p>
        <a:p>
          <a:pPr marL="171450" lvl="1" indent="-171450" algn="l" defTabSz="711200" rtl="0">
            <a:lnSpc>
              <a:spcPct val="90000"/>
            </a:lnSpc>
            <a:spcBef>
              <a:spcPct val="0"/>
            </a:spcBef>
            <a:spcAft>
              <a:spcPct val="20000"/>
            </a:spcAft>
            <a:buChar char="•"/>
          </a:pPr>
          <a:r>
            <a:rPr lang="fr-BE" sz="1600" kern="1200">
              <a:latin typeface="Calibri" panose="020F0502020204030204" pitchFamily="34" charset="0"/>
              <a:cs typeface="Calibri" panose="020F0502020204030204" pitchFamily="34" charset="0"/>
            </a:rPr>
            <a:t>Montage en 1min 42</a:t>
          </a:r>
          <a:endParaRPr lang="en-US" sz="1600" kern="1200">
            <a:latin typeface="Calibri" panose="020F0502020204030204" pitchFamily="34" charset="0"/>
            <a:cs typeface="Calibri" panose="020F0502020204030204" pitchFamily="34" charset="0"/>
          </a:endParaRPr>
        </a:p>
        <a:p>
          <a:pPr marL="171450" lvl="1" indent="-171450" algn="l" defTabSz="711200" rtl="0">
            <a:lnSpc>
              <a:spcPct val="90000"/>
            </a:lnSpc>
            <a:spcBef>
              <a:spcPct val="0"/>
            </a:spcBef>
            <a:spcAft>
              <a:spcPct val="20000"/>
            </a:spcAft>
            <a:buChar char="•"/>
          </a:pPr>
          <a:r>
            <a:rPr lang="en-US" sz="1600" kern="1200">
              <a:latin typeface="Calibri" panose="020F0502020204030204" pitchFamily="34" charset="0"/>
              <a:cs typeface="Calibri" panose="020F0502020204030204" pitchFamily="34" charset="0"/>
            </a:rPr>
            <a:t>8ème dans le </a:t>
          </a:r>
          <a:r>
            <a:rPr lang="en-US" sz="1600" kern="1200" err="1">
              <a:latin typeface="Calibri" panose="020F0502020204030204" pitchFamily="34" charset="0"/>
              <a:cs typeface="Calibri" panose="020F0502020204030204" pitchFamily="34" charset="0"/>
            </a:rPr>
            <a:t>classement</a:t>
          </a:r>
          <a:r>
            <a:rPr lang="en-US" sz="1600" kern="1200">
              <a:latin typeface="Calibri" panose="020F0502020204030204" pitchFamily="34" charset="0"/>
              <a:cs typeface="Calibri" panose="020F0502020204030204" pitchFamily="34" charset="0"/>
            </a:rPr>
            <a:t> final </a:t>
          </a:r>
          <a:r>
            <a:rPr lang="en-US" sz="1600" kern="1200">
              <a:latin typeface="Calibri" panose="020F0502020204030204" pitchFamily="34" charset="0"/>
              <a:cs typeface="Calibri" panose="020F0502020204030204" pitchFamily="34" charset="0"/>
              <a:sym typeface="Wingdings" panose="05000000000000000000" pitchFamily="2" charset="2"/>
            </a:rPr>
            <a:t> </a:t>
          </a:r>
          <a:r>
            <a:rPr lang="en-US" sz="1600" kern="1200" err="1">
              <a:latin typeface="Calibri" panose="020F0502020204030204" pitchFamily="34" charset="0"/>
              <a:cs typeface="Calibri" panose="020F0502020204030204" pitchFamily="34" charset="0"/>
              <a:sym typeface="Wingdings" panose="05000000000000000000" pitchFamily="2" charset="2"/>
            </a:rPr>
            <a:t>tous</a:t>
          </a:r>
          <a:r>
            <a:rPr lang="en-US" sz="1600" kern="1200">
              <a:latin typeface="Calibri" panose="020F0502020204030204" pitchFamily="34" charset="0"/>
              <a:cs typeface="Calibri" panose="020F0502020204030204" pitchFamily="34" charset="0"/>
              <a:sym typeface="Wingdings" panose="05000000000000000000" pitchFamily="2" charset="2"/>
            </a:rPr>
            <a:t> les </a:t>
          </a:r>
          <a:r>
            <a:rPr lang="en-US" sz="1600" kern="1200" err="1">
              <a:latin typeface="Calibri" panose="020F0502020204030204" pitchFamily="34" charset="0"/>
              <a:cs typeface="Calibri" panose="020F0502020204030204" pitchFamily="34" charset="0"/>
              <a:sym typeface="Wingdings" panose="05000000000000000000" pitchFamily="2" charset="2"/>
            </a:rPr>
            <a:t>fûts</a:t>
          </a:r>
          <a:r>
            <a:rPr lang="en-US" sz="1600" kern="1200">
              <a:latin typeface="Calibri" panose="020F0502020204030204" pitchFamily="34" charset="0"/>
              <a:cs typeface="Calibri" panose="020F0502020204030204" pitchFamily="34" charset="0"/>
              <a:sym typeface="Wingdings" panose="05000000000000000000" pitchFamily="2" charset="2"/>
            </a:rPr>
            <a:t> </a:t>
          </a:r>
          <a:r>
            <a:rPr lang="en-US" sz="1600" kern="1200" err="1">
              <a:latin typeface="Calibri" panose="020F0502020204030204" pitchFamily="34" charset="0"/>
              <a:cs typeface="Calibri" panose="020F0502020204030204" pitchFamily="34" charset="0"/>
              <a:sym typeface="Wingdings" panose="05000000000000000000" pitchFamily="2" charset="2"/>
            </a:rPr>
            <a:t>montés</a:t>
          </a:r>
          <a:endParaRPr lang="en-US" sz="1600" kern="1200">
            <a:latin typeface="Calibri" panose="020F0502020204030204" pitchFamily="34" charset="0"/>
            <a:cs typeface="Calibri" panose="020F0502020204030204" pitchFamily="34" charset="0"/>
          </a:endParaRPr>
        </a:p>
        <a:p>
          <a:pPr marL="171450" lvl="1" indent="-171450" algn="l" defTabSz="711200">
            <a:lnSpc>
              <a:spcPct val="90000"/>
            </a:lnSpc>
            <a:spcBef>
              <a:spcPct val="0"/>
            </a:spcBef>
            <a:spcAft>
              <a:spcPct val="20000"/>
            </a:spcAft>
            <a:buChar char="•"/>
          </a:pPr>
          <a:endParaRPr lang="en-US" sz="1600" u="none" kern="1200">
            <a:latin typeface="Gill Sans MT" panose="020B0502020104020203"/>
          </a:endParaRPr>
        </a:p>
      </dsp:txBody>
      <dsp:txXfrm>
        <a:off x="0" y="473499"/>
        <a:ext cx="7729728" cy="1366200"/>
      </dsp:txXfrm>
    </dsp:sp>
    <dsp:sp modelId="{B32B7DEE-590A-4F73-AC7E-729CA8B586C9}">
      <dsp:nvSpPr>
        <dsp:cNvPr id="0" name=""/>
        <dsp:cNvSpPr/>
      </dsp:nvSpPr>
      <dsp:spPr>
        <a:xfrm>
          <a:off x="0" y="1839699"/>
          <a:ext cx="7729728" cy="46800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fr-BE" sz="2000" u="none" kern="1200"/>
            <a:t>Programme informatique</a:t>
          </a:r>
          <a:endParaRPr lang="en-US" sz="2000" u="none" kern="1200"/>
        </a:p>
      </dsp:txBody>
      <dsp:txXfrm>
        <a:off x="22846" y="1862545"/>
        <a:ext cx="7684036" cy="422308"/>
      </dsp:txXfrm>
    </dsp:sp>
    <dsp:sp modelId="{79A10AF4-8728-4888-9090-8792C6888F02}">
      <dsp:nvSpPr>
        <dsp:cNvPr id="0" name=""/>
        <dsp:cNvSpPr/>
      </dsp:nvSpPr>
      <dsp:spPr>
        <a:xfrm>
          <a:off x="0" y="2307699"/>
          <a:ext cx="7729728" cy="1904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5419" tIns="25400" rIns="142240" bIns="25400" numCol="1" spcCol="1270" anchor="t" anchorCtr="0">
          <a:noAutofit/>
        </a:bodyPr>
        <a:lstStyle/>
        <a:p>
          <a:pPr marL="171450" lvl="1" indent="-171450" algn="l" defTabSz="711200">
            <a:lnSpc>
              <a:spcPct val="90000"/>
            </a:lnSpc>
            <a:spcBef>
              <a:spcPct val="0"/>
            </a:spcBef>
            <a:spcAft>
              <a:spcPct val="20000"/>
            </a:spcAft>
            <a:buChar char="•"/>
          </a:pPr>
          <a:endParaRPr lang="en-US" sz="1600" kern="1200"/>
        </a:p>
        <a:p>
          <a:pPr marL="171450" lvl="1" indent="-171450" algn="l" defTabSz="711200" rtl="0">
            <a:lnSpc>
              <a:spcPct val="90000"/>
            </a:lnSpc>
            <a:spcBef>
              <a:spcPct val="0"/>
            </a:spcBef>
            <a:spcAft>
              <a:spcPct val="20000"/>
            </a:spcAft>
            <a:buChar char="•"/>
          </a:pPr>
          <a:r>
            <a:rPr lang="fr-BE" sz="1600" kern="1200">
              <a:latin typeface="Calibri" panose="020F0502020204030204" pitchFamily="34" charset="0"/>
              <a:cs typeface="Calibri" panose="020F0502020204030204" pitchFamily="34" charset="0"/>
            </a:rPr>
            <a:t>Prédiction :  angle de 2.4°</a:t>
          </a:r>
          <a:endParaRPr lang="en-US" sz="1600" kern="1200">
            <a:latin typeface="Calibri" panose="020F0502020204030204" pitchFamily="34" charset="0"/>
            <a:cs typeface="Calibri" panose="020F0502020204030204" pitchFamily="34" charset="0"/>
          </a:endParaRPr>
        </a:p>
        <a:p>
          <a:pPr marL="171450" lvl="1" indent="-171450" algn="l" defTabSz="711200">
            <a:lnSpc>
              <a:spcPct val="90000"/>
            </a:lnSpc>
            <a:spcBef>
              <a:spcPct val="0"/>
            </a:spcBef>
            <a:spcAft>
              <a:spcPct val="20000"/>
            </a:spcAft>
            <a:buChar char="•"/>
          </a:pPr>
          <a:r>
            <a:rPr lang="fr-BE" sz="1600" kern="1200">
              <a:latin typeface="Calibri" panose="020F0502020204030204" pitchFamily="34" charset="0"/>
              <a:cs typeface="Calibri" panose="020F0502020204030204" pitchFamily="34" charset="0"/>
            </a:rPr>
            <a:t>Résultat obtenu : angle de 1.7°</a:t>
          </a:r>
          <a:endParaRPr lang="en-US" sz="1600" kern="1200">
            <a:latin typeface="Calibri" panose="020F0502020204030204" pitchFamily="34" charset="0"/>
            <a:cs typeface="Calibri" panose="020F0502020204030204" pitchFamily="34" charset="0"/>
          </a:endParaRPr>
        </a:p>
        <a:p>
          <a:pPr marL="171450" lvl="1" indent="-171450" algn="l" defTabSz="711200">
            <a:lnSpc>
              <a:spcPct val="90000"/>
            </a:lnSpc>
            <a:spcBef>
              <a:spcPct val="0"/>
            </a:spcBef>
            <a:spcAft>
              <a:spcPct val="20000"/>
            </a:spcAft>
            <a:buChar char="•"/>
          </a:pPr>
          <a:r>
            <a:rPr lang="fr-BE" sz="1600" kern="1200">
              <a:latin typeface="Calibri" panose="020F0502020204030204" pitchFamily="34" charset="0"/>
              <a:cs typeface="Calibri" panose="020F0502020204030204" pitchFamily="34" charset="0"/>
            </a:rPr>
            <a:t>Explications :</a:t>
          </a:r>
          <a:endParaRPr lang="en-US" sz="1600" kern="1200">
            <a:latin typeface="Calibri" panose="020F0502020204030204" pitchFamily="34" charset="0"/>
            <a:cs typeface="Calibri" panose="020F0502020204030204" pitchFamily="34" charset="0"/>
          </a:endParaRPr>
        </a:p>
        <a:p>
          <a:pPr marL="342900" lvl="2" indent="-171450" algn="l" defTabSz="711200">
            <a:lnSpc>
              <a:spcPct val="90000"/>
            </a:lnSpc>
            <a:spcBef>
              <a:spcPct val="0"/>
            </a:spcBef>
            <a:spcAft>
              <a:spcPct val="20000"/>
            </a:spcAft>
            <a:buChar char="•"/>
          </a:pPr>
          <a:r>
            <a:rPr lang="en-US" sz="1600" kern="1200" err="1">
              <a:latin typeface="Calibri" panose="020F0502020204030204" pitchFamily="34" charset="0"/>
              <a:cs typeface="Calibri" panose="020F0502020204030204" pitchFamily="34" charset="0"/>
            </a:rPr>
            <a:t>Incompréhension</a:t>
          </a:r>
          <a:r>
            <a:rPr lang="en-US" sz="1600" kern="1200">
              <a:latin typeface="Calibri" panose="020F0502020204030204" pitchFamily="34" charset="0"/>
              <a:cs typeface="Calibri" panose="020F0502020204030204" pitchFamily="34" charset="0"/>
            </a:rPr>
            <a:t> des </a:t>
          </a:r>
          <a:r>
            <a:rPr lang="en-US" sz="1600" kern="1200" err="1">
              <a:latin typeface="Calibri" panose="020F0502020204030204" pitchFamily="34" charset="0"/>
              <a:cs typeface="Calibri" panose="020F0502020204030204" pitchFamily="34" charset="0"/>
            </a:rPr>
            <a:t>consignes</a:t>
          </a:r>
          <a:r>
            <a:rPr lang="en-US" sz="1600" kern="1200">
              <a:latin typeface="Calibri" panose="020F0502020204030204" pitchFamily="34" charset="0"/>
              <a:cs typeface="Calibri" panose="020F0502020204030204" pitchFamily="34" charset="0"/>
            </a:rPr>
            <a:t> du concours (remise à zero de </a:t>
          </a:r>
          <a:r>
            <a:rPr lang="en-US" sz="1600" kern="1200" err="1">
              <a:latin typeface="Calibri" panose="020F0502020204030204" pitchFamily="34" charset="0"/>
              <a:cs typeface="Calibri" panose="020F0502020204030204" pitchFamily="34" charset="0"/>
            </a:rPr>
            <a:t>l’inclinomètre</a:t>
          </a:r>
          <a:r>
            <a:rPr lang="en-US" sz="1600" kern="1200">
              <a:latin typeface="Calibri" panose="020F0502020204030204" pitchFamily="34" charset="0"/>
              <a:cs typeface="Calibri" panose="020F0502020204030204" pitchFamily="34" charset="0"/>
            </a:rPr>
            <a:t>)</a:t>
          </a:r>
        </a:p>
        <a:p>
          <a:pPr marL="342900" lvl="2" indent="-171450" algn="l" defTabSz="711200" rtl="0">
            <a:lnSpc>
              <a:spcPct val="90000"/>
            </a:lnSpc>
            <a:spcBef>
              <a:spcPct val="0"/>
            </a:spcBef>
            <a:spcAft>
              <a:spcPct val="20000"/>
            </a:spcAft>
            <a:buChar char="•"/>
          </a:pPr>
          <a:r>
            <a:rPr lang="fr-BE" sz="1600" kern="1200">
              <a:latin typeface="Calibri" panose="020F0502020204030204" pitchFamily="34" charset="0"/>
              <a:cs typeface="Calibri" panose="020F0502020204030204" pitchFamily="34" charset="0"/>
            </a:rPr>
            <a:t>Coefficient d’amortissement </a:t>
          </a:r>
          <a:endParaRPr lang="en-US" sz="1600" kern="1200">
            <a:latin typeface="Calibri" panose="020F0502020204030204" pitchFamily="34" charset="0"/>
            <a:cs typeface="Calibri" panose="020F0502020204030204" pitchFamily="34" charset="0"/>
          </a:endParaRPr>
        </a:p>
        <a:p>
          <a:pPr marL="342900" lvl="2" indent="-171450" algn="l" defTabSz="711200">
            <a:lnSpc>
              <a:spcPct val="90000"/>
            </a:lnSpc>
            <a:spcBef>
              <a:spcPct val="0"/>
            </a:spcBef>
            <a:spcAft>
              <a:spcPct val="20000"/>
            </a:spcAft>
            <a:buChar char="•"/>
          </a:pPr>
          <a:r>
            <a:rPr lang="en-US" sz="1600" kern="1200" err="1">
              <a:latin typeface="Calibri" panose="020F0502020204030204" pitchFamily="34" charset="0"/>
              <a:cs typeface="Calibri" panose="020F0502020204030204" pitchFamily="34" charset="0"/>
            </a:rPr>
            <a:t>Précision</a:t>
          </a:r>
          <a:endParaRPr lang="en-US" sz="1600" kern="1200">
            <a:latin typeface="Calibri" panose="020F0502020204030204" pitchFamily="34" charset="0"/>
            <a:cs typeface="Calibri" panose="020F0502020204030204" pitchFamily="34" charset="0"/>
          </a:endParaRPr>
        </a:p>
      </dsp:txBody>
      <dsp:txXfrm>
        <a:off x="0" y="2307699"/>
        <a:ext cx="7729728" cy="19044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9F204D-81B1-4680-9AD7-FE2A48B7F44C}">
      <dsp:nvSpPr>
        <dsp:cNvPr id="0" name=""/>
        <dsp:cNvSpPr/>
      </dsp:nvSpPr>
      <dsp:spPr>
        <a:xfrm>
          <a:off x="468531" y="2234867"/>
          <a:ext cx="3736846" cy="4702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889000">
            <a:lnSpc>
              <a:spcPct val="90000"/>
            </a:lnSpc>
            <a:spcBef>
              <a:spcPct val="0"/>
            </a:spcBef>
            <a:spcAft>
              <a:spcPct val="35000"/>
            </a:spcAft>
            <a:buNone/>
            <a:defRPr b="1"/>
          </a:pPr>
          <a:r>
            <a:rPr lang="en-US" sz="2000" kern="1200">
              <a:latin typeface="Calibri"/>
              <a:cs typeface="Calibri"/>
            </a:rPr>
            <a:t>lundi</a:t>
          </a:r>
        </a:p>
      </dsp:txBody>
      <dsp:txXfrm>
        <a:off x="468531" y="2234867"/>
        <a:ext cx="3736846" cy="470279"/>
      </dsp:txXfrm>
    </dsp:sp>
    <dsp:sp modelId="{90280B16-5583-44BD-B851-612F6B668EF6}">
      <dsp:nvSpPr>
        <dsp:cNvPr id="0" name=""/>
        <dsp:cNvSpPr/>
      </dsp:nvSpPr>
      <dsp:spPr>
        <a:xfrm>
          <a:off x="0" y="1997647"/>
          <a:ext cx="11680496" cy="166470"/>
        </a:xfrm>
        <a:prstGeom prst="rect">
          <a:avLst/>
        </a:prstGeom>
        <a:solidFill>
          <a:schemeClr val="accent2">
            <a:shade val="80000"/>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32D8A2F-6BAF-4356-9949-03C5C96A3C35}">
      <dsp:nvSpPr>
        <dsp:cNvPr id="0" name=""/>
        <dsp:cNvSpPr/>
      </dsp:nvSpPr>
      <dsp:spPr>
        <a:xfrm>
          <a:off x="281689" y="582582"/>
          <a:ext cx="4110530" cy="707565"/>
        </a:xfrm>
        <a:prstGeom prst="rect">
          <a:avLst/>
        </a:prstGeom>
        <a:solidFill>
          <a:schemeClr val="accent2">
            <a:alpha val="90000"/>
            <a:tint val="40000"/>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875" tIns="142875" rIns="142875" bIns="142875" numCol="1" spcCol="1270" anchor="ctr" anchorCtr="0">
          <a:noAutofit/>
        </a:bodyPr>
        <a:lstStyle/>
        <a:p>
          <a:pPr marL="0" lvl="0" indent="0" algn="l" defTabSz="666750">
            <a:lnSpc>
              <a:spcPct val="90000"/>
            </a:lnSpc>
            <a:spcBef>
              <a:spcPct val="0"/>
            </a:spcBef>
            <a:spcAft>
              <a:spcPct val="35000"/>
            </a:spcAft>
            <a:buNone/>
          </a:pPr>
          <a:r>
            <a:rPr lang="en-US" sz="1500" kern="1200">
              <a:latin typeface="Calibri"/>
              <a:cs typeface="Calibri"/>
            </a:rPr>
            <a:t>Répartition des tâches lundi après la réunion de projet</a:t>
          </a:r>
        </a:p>
      </dsp:txBody>
      <dsp:txXfrm>
        <a:off x="281689" y="582582"/>
        <a:ext cx="4110530" cy="707565"/>
      </dsp:txXfrm>
    </dsp:sp>
    <dsp:sp modelId="{81D9B5B7-7402-4A5A-A1E0-297F29BB12A6}">
      <dsp:nvSpPr>
        <dsp:cNvPr id="0" name=""/>
        <dsp:cNvSpPr/>
      </dsp:nvSpPr>
      <dsp:spPr>
        <a:xfrm>
          <a:off x="2336954" y="1290147"/>
          <a:ext cx="0" cy="707500"/>
        </a:xfrm>
        <a:prstGeom prst="line">
          <a:avLst/>
        </a:prstGeom>
        <a:solidFill>
          <a:schemeClr val="accent2">
            <a:shade val="80000"/>
            <a:hueOff val="0"/>
            <a:satOff val="0"/>
            <a:lumOff val="0"/>
            <a:alphaOff val="0"/>
          </a:schemeClr>
        </a:solidFill>
        <a:ln w="6350" cap="flat" cmpd="sng" algn="ctr">
          <a:solidFill>
            <a:schemeClr val="accent2">
              <a:shade val="80000"/>
              <a:hueOff val="0"/>
              <a:satOff val="0"/>
              <a:lumOff val="0"/>
              <a:alphaOff val="0"/>
            </a:schemeClr>
          </a:solidFill>
          <a:prstDash val="dash"/>
        </a:ln>
        <a:effectLst/>
      </dsp:spPr>
      <dsp:style>
        <a:lnRef idx="2">
          <a:scrgbClr r="0" g="0" b="0"/>
        </a:lnRef>
        <a:fillRef idx="1">
          <a:scrgbClr r="0" g="0" b="0"/>
        </a:fillRef>
        <a:effectRef idx="0">
          <a:scrgbClr r="0" g="0" b="0"/>
        </a:effectRef>
        <a:fontRef idx="minor">
          <a:schemeClr val="lt1"/>
        </a:fontRef>
      </dsp:style>
    </dsp:sp>
    <dsp:sp modelId="{618A8B21-D5B6-4190-9F0C-2008BA285B62}">
      <dsp:nvSpPr>
        <dsp:cNvPr id="0" name=""/>
        <dsp:cNvSpPr/>
      </dsp:nvSpPr>
      <dsp:spPr>
        <a:xfrm>
          <a:off x="2804060" y="1456617"/>
          <a:ext cx="3736846" cy="4702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1">
          <a:noAutofit/>
        </a:bodyPr>
        <a:lstStyle/>
        <a:p>
          <a:pPr marL="0" lvl="0" indent="0" algn="ctr" defTabSz="889000">
            <a:lnSpc>
              <a:spcPct val="90000"/>
            </a:lnSpc>
            <a:spcBef>
              <a:spcPct val="0"/>
            </a:spcBef>
            <a:spcAft>
              <a:spcPct val="35000"/>
            </a:spcAft>
            <a:buNone/>
            <a:defRPr b="1"/>
          </a:pPr>
          <a:r>
            <a:rPr lang="en-US" sz="2000" kern="1200">
              <a:latin typeface="Calibri"/>
              <a:cs typeface="Calibri"/>
            </a:rPr>
            <a:t>mercredi</a:t>
          </a:r>
        </a:p>
      </dsp:txBody>
      <dsp:txXfrm>
        <a:off x="2804060" y="1456617"/>
        <a:ext cx="3736846" cy="470279"/>
      </dsp:txXfrm>
    </dsp:sp>
    <dsp:sp modelId="{9030EA17-FD97-4D9F-A582-4D654B45A468}">
      <dsp:nvSpPr>
        <dsp:cNvPr id="0" name=""/>
        <dsp:cNvSpPr/>
      </dsp:nvSpPr>
      <dsp:spPr>
        <a:xfrm>
          <a:off x="2617218" y="2871617"/>
          <a:ext cx="4110530" cy="707565"/>
        </a:xfrm>
        <a:prstGeom prst="rect">
          <a:avLst/>
        </a:prstGeom>
        <a:solidFill>
          <a:schemeClr val="accent2">
            <a:alpha val="90000"/>
            <a:tint val="40000"/>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875" tIns="142875" rIns="142875" bIns="142875" numCol="1" spcCol="1270" anchor="ctr" anchorCtr="0">
          <a:noAutofit/>
        </a:bodyPr>
        <a:lstStyle/>
        <a:p>
          <a:pPr marL="0" lvl="0" indent="0" algn="l" defTabSz="666750">
            <a:lnSpc>
              <a:spcPct val="90000"/>
            </a:lnSpc>
            <a:spcBef>
              <a:spcPct val="0"/>
            </a:spcBef>
            <a:spcAft>
              <a:spcPct val="35000"/>
            </a:spcAft>
            <a:buNone/>
          </a:pPr>
          <a:r>
            <a:rPr lang="en-US" sz="1500" kern="1200">
              <a:latin typeface="Calibri"/>
              <a:cs typeface="Calibri"/>
            </a:rPr>
            <a:t>Entrevue avec le tuteur et vérification de l'avancement mercredi matin</a:t>
          </a:r>
        </a:p>
      </dsp:txBody>
      <dsp:txXfrm>
        <a:off x="2617218" y="2871617"/>
        <a:ext cx="4110530" cy="707565"/>
      </dsp:txXfrm>
    </dsp:sp>
    <dsp:sp modelId="{4E4EBBF3-3A43-4B1E-95A6-5C3889DB749B}">
      <dsp:nvSpPr>
        <dsp:cNvPr id="0" name=""/>
        <dsp:cNvSpPr/>
      </dsp:nvSpPr>
      <dsp:spPr>
        <a:xfrm>
          <a:off x="4672483" y="2164117"/>
          <a:ext cx="0" cy="707500"/>
        </a:xfrm>
        <a:prstGeom prst="line">
          <a:avLst/>
        </a:prstGeom>
        <a:solidFill>
          <a:schemeClr val="accent2">
            <a:shade val="80000"/>
            <a:hueOff val="11052"/>
            <a:satOff val="553"/>
            <a:lumOff val="6250"/>
            <a:alphaOff val="0"/>
          </a:schemeClr>
        </a:solidFill>
        <a:ln w="6350" cap="flat" cmpd="sng" algn="ctr">
          <a:solidFill>
            <a:schemeClr val="accent2">
              <a:shade val="80000"/>
              <a:hueOff val="11052"/>
              <a:satOff val="553"/>
              <a:lumOff val="6250"/>
              <a:alphaOff val="0"/>
            </a:schemeClr>
          </a:solidFill>
          <a:prstDash val="dash"/>
        </a:ln>
        <a:effectLst/>
      </dsp:spPr>
      <dsp:style>
        <a:lnRef idx="2">
          <a:scrgbClr r="0" g="0" b="0"/>
        </a:lnRef>
        <a:fillRef idx="1">
          <a:scrgbClr r="0" g="0" b="0"/>
        </a:fillRef>
        <a:effectRef idx="0">
          <a:scrgbClr r="0" g="0" b="0"/>
        </a:effectRef>
        <a:fontRef idx="minor">
          <a:schemeClr val="lt1"/>
        </a:fontRef>
      </dsp:style>
    </dsp:sp>
    <dsp:sp modelId="{A58ED62A-0AAA-497F-B330-918D5B18A982}">
      <dsp:nvSpPr>
        <dsp:cNvPr id="0" name=""/>
        <dsp:cNvSpPr/>
      </dsp:nvSpPr>
      <dsp:spPr>
        <a:xfrm>
          <a:off x="2284932" y="2028860"/>
          <a:ext cx="104044" cy="104044"/>
        </a:xfrm>
        <a:prstGeom prst="ellipse">
          <a:avLst/>
        </a:prstGeom>
        <a:solidFill>
          <a:schemeClr val="lt1">
            <a:alpha val="90000"/>
            <a:hueOff val="0"/>
            <a:satOff val="0"/>
            <a:lumOff val="0"/>
            <a:alphaOff val="0"/>
          </a:schemeClr>
        </a:solidFill>
        <a:ln w="12700" cap="flat" cmpd="sng" algn="ctr">
          <a:noFill/>
          <a:prstDash val="solid"/>
        </a:ln>
        <a:effectLst/>
      </dsp:spPr>
      <dsp:style>
        <a:lnRef idx="2">
          <a:scrgbClr r="0" g="0" b="0"/>
        </a:lnRef>
        <a:fillRef idx="1">
          <a:scrgbClr r="0" g="0" b="0"/>
        </a:fillRef>
        <a:effectRef idx="0">
          <a:scrgbClr r="0" g="0" b="0"/>
        </a:effectRef>
        <a:fontRef idx="minor"/>
      </dsp:style>
    </dsp:sp>
    <dsp:sp modelId="{8544EDB6-6EFD-4615-B521-299311B993AE}">
      <dsp:nvSpPr>
        <dsp:cNvPr id="0" name=""/>
        <dsp:cNvSpPr/>
      </dsp:nvSpPr>
      <dsp:spPr>
        <a:xfrm>
          <a:off x="4620461" y="2028860"/>
          <a:ext cx="104044" cy="104044"/>
        </a:xfrm>
        <a:prstGeom prst="ellipse">
          <a:avLst/>
        </a:prstGeom>
        <a:solidFill>
          <a:schemeClr val="lt1">
            <a:alpha val="90000"/>
            <a:hueOff val="0"/>
            <a:satOff val="0"/>
            <a:lumOff val="0"/>
            <a:alphaOff val="0"/>
          </a:schemeClr>
        </a:solidFill>
        <a:ln w="12700" cap="flat" cmpd="sng" algn="ctr">
          <a:noFill/>
          <a:prstDash val="solid"/>
        </a:ln>
        <a:effectLst/>
      </dsp:spPr>
      <dsp:style>
        <a:lnRef idx="2">
          <a:scrgbClr r="0" g="0" b="0"/>
        </a:lnRef>
        <a:fillRef idx="1">
          <a:scrgbClr r="0" g="0" b="0"/>
        </a:fillRef>
        <a:effectRef idx="0">
          <a:scrgbClr r="0" g="0" b="0"/>
        </a:effectRef>
        <a:fontRef idx="minor"/>
      </dsp:style>
    </dsp:sp>
    <dsp:sp modelId="{920E2DBA-1368-4CFF-B551-C03B0E117548}">
      <dsp:nvSpPr>
        <dsp:cNvPr id="0" name=""/>
        <dsp:cNvSpPr/>
      </dsp:nvSpPr>
      <dsp:spPr>
        <a:xfrm>
          <a:off x="5139589" y="2234867"/>
          <a:ext cx="3736846" cy="4702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889000">
            <a:lnSpc>
              <a:spcPct val="90000"/>
            </a:lnSpc>
            <a:spcBef>
              <a:spcPct val="0"/>
            </a:spcBef>
            <a:spcAft>
              <a:spcPct val="35000"/>
            </a:spcAft>
            <a:buNone/>
            <a:defRPr b="1"/>
          </a:pPr>
          <a:r>
            <a:rPr lang="en-US" sz="2000" kern="1200">
              <a:latin typeface="Calibri"/>
              <a:cs typeface="Calibri"/>
            </a:rPr>
            <a:t>vendredi</a:t>
          </a:r>
        </a:p>
      </dsp:txBody>
      <dsp:txXfrm>
        <a:off x="5139589" y="2234867"/>
        <a:ext cx="3736846" cy="470279"/>
      </dsp:txXfrm>
    </dsp:sp>
    <dsp:sp modelId="{2AA70339-F899-4B03-905C-F8A0D055E8BB}">
      <dsp:nvSpPr>
        <dsp:cNvPr id="0" name=""/>
        <dsp:cNvSpPr/>
      </dsp:nvSpPr>
      <dsp:spPr>
        <a:xfrm>
          <a:off x="4952747" y="709580"/>
          <a:ext cx="4110530" cy="580566"/>
        </a:xfrm>
        <a:prstGeom prst="rect">
          <a:avLst/>
        </a:prstGeom>
        <a:solidFill>
          <a:schemeClr val="accent2">
            <a:alpha val="90000"/>
            <a:tint val="40000"/>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875" tIns="142875" rIns="142875" bIns="142875" numCol="1" spcCol="1270" anchor="ctr" anchorCtr="0">
          <a:noAutofit/>
        </a:bodyPr>
        <a:lstStyle/>
        <a:p>
          <a:pPr marL="0" lvl="0" indent="0" algn="l" defTabSz="666750">
            <a:lnSpc>
              <a:spcPct val="90000"/>
            </a:lnSpc>
            <a:spcBef>
              <a:spcPct val="0"/>
            </a:spcBef>
            <a:spcAft>
              <a:spcPct val="35000"/>
            </a:spcAft>
            <a:buNone/>
          </a:pPr>
          <a:r>
            <a:rPr lang="en-US" sz="1500" kern="1200">
              <a:latin typeface="Calibri"/>
              <a:cs typeface="Calibri"/>
            </a:rPr>
            <a:t>Travail de la semaine fini pour vendredi</a:t>
          </a:r>
        </a:p>
      </dsp:txBody>
      <dsp:txXfrm>
        <a:off x="4952747" y="709580"/>
        <a:ext cx="4110530" cy="580566"/>
      </dsp:txXfrm>
    </dsp:sp>
    <dsp:sp modelId="{CC553014-DD31-4A21-8970-05E6284B4B7D}">
      <dsp:nvSpPr>
        <dsp:cNvPr id="0" name=""/>
        <dsp:cNvSpPr/>
      </dsp:nvSpPr>
      <dsp:spPr>
        <a:xfrm>
          <a:off x="7008012" y="1290147"/>
          <a:ext cx="0" cy="707500"/>
        </a:xfrm>
        <a:prstGeom prst="line">
          <a:avLst/>
        </a:prstGeom>
        <a:solidFill>
          <a:schemeClr val="accent2">
            <a:shade val="80000"/>
            <a:hueOff val="22104"/>
            <a:satOff val="1105"/>
            <a:lumOff val="12501"/>
            <a:alphaOff val="0"/>
          </a:schemeClr>
        </a:solidFill>
        <a:ln w="6350" cap="flat" cmpd="sng" algn="ctr">
          <a:solidFill>
            <a:schemeClr val="accent2">
              <a:shade val="80000"/>
              <a:hueOff val="22104"/>
              <a:satOff val="1105"/>
              <a:lumOff val="12501"/>
              <a:alphaOff val="0"/>
            </a:schemeClr>
          </a:solidFill>
          <a:prstDash val="dash"/>
        </a:ln>
        <a:effectLst/>
      </dsp:spPr>
      <dsp:style>
        <a:lnRef idx="2">
          <a:scrgbClr r="0" g="0" b="0"/>
        </a:lnRef>
        <a:fillRef idx="1">
          <a:scrgbClr r="0" g="0" b="0"/>
        </a:fillRef>
        <a:effectRef idx="0">
          <a:scrgbClr r="0" g="0" b="0"/>
        </a:effectRef>
        <a:fontRef idx="minor">
          <a:schemeClr val="lt1"/>
        </a:fontRef>
      </dsp:style>
    </dsp:sp>
    <dsp:sp modelId="{F656B95D-F37D-4C43-8871-F4F974821B93}">
      <dsp:nvSpPr>
        <dsp:cNvPr id="0" name=""/>
        <dsp:cNvSpPr/>
      </dsp:nvSpPr>
      <dsp:spPr>
        <a:xfrm>
          <a:off x="7475118" y="1456617"/>
          <a:ext cx="3736846" cy="4702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1">
          <a:noAutofit/>
        </a:bodyPr>
        <a:lstStyle/>
        <a:p>
          <a:pPr marL="0" lvl="0" indent="0" algn="ctr" defTabSz="889000">
            <a:lnSpc>
              <a:spcPct val="90000"/>
            </a:lnSpc>
            <a:spcBef>
              <a:spcPct val="0"/>
            </a:spcBef>
            <a:spcAft>
              <a:spcPct val="35000"/>
            </a:spcAft>
            <a:buNone/>
            <a:defRPr b="1"/>
          </a:pPr>
          <a:r>
            <a:rPr lang="en-US" sz="2000" kern="1200">
              <a:latin typeface="Calibri"/>
              <a:cs typeface="Calibri"/>
            </a:rPr>
            <a:t>dimanche</a:t>
          </a:r>
        </a:p>
      </dsp:txBody>
      <dsp:txXfrm>
        <a:off x="7475118" y="1456617"/>
        <a:ext cx="3736846" cy="470279"/>
      </dsp:txXfrm>
    </dsp:sp>
    <dsp:sp modelId="{661E87DE-5A08-4F8F-9EA4-EBF10C512E7A}">
      <dsp:nvSpPr>
        <dsp:cNvPr id="0" name=""/>
        <dsp:cNvSpPr/>
      </dsp:nvSpPr>
      <dsp:spPr>
        <a:xfrm>
          <a:off x="7288275" y="2871617"/>
          <a:ext cx="4110530" cy="707565"/>
        </a:xfrm>
        <a:prstGeom prst="rect">
          <a:avLst/>
        </a:prstGeom>
        <a:solidFill>
          <a:schemeClr val="accent2">
            <a:alpha val="90000"/>
            <a:tint val="40000"/>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875" tIns="142875" rIns="142875" bIns="142875" numCol="1" spcCol="1270" anchor="ctr" anchorCtr="0">
          <a:noAutofit/>
        </a:bodyPr>
        <a:lstStyle/>
        <a:p>
          <a:pPr marL="0" lvl="0" indent="0" algn="l" defTabSz="666750">
            <a:lnSpc>
              <a:spcPct val="90000"/>
            </a:lnSpc>
            <a:spcBef>
              <a:spcPct val="0"/>
            </a:spcBef>
            <a:spcAft>
              <a:spcPct val="35000"/>
            </a:spcAft>
            <a:buNone/>
          </a:pPr>
          <a:r>
            <a:rPr lang="en-US" sz="1500" kern="1200">
              <a:latin typeface="Calibri"/>
              <a:cs typeface="Calibri"/>
            </a:rPr>
            <a:t>Dépôts des slides pour la présentation du lundi, dimanche à midi</a:t>
          </a:r>
        </a:p>
      </dsp:txBody>
      <dsp:txXfrm>
        <a:off x="7288275" y="2871617"/>
        <a:ext cx="4110530" cy="707565"/>
      </dsp:txXfrm>
    </dsp:sp>
    <dsp:sp modelId="{775ECCCE-F61E-40C2-8D6F-E9D0E757097D}">
      <dsp:nvSpPr>
        <dsp:cNvPr id="0" name=""/>
        <dsp:cNvSpPr/>
      </dsp:nvSpPr>
      <dsp:spPr>
        <a:xfrm>
          <a:off x="9343541" y="2164117"/>
          <a:ext cx="0" cy="707500"/>
        </a:xfrm>
        <a:prstGeom prst="line">
          <a:avLst/>
        </a:prstGeom>
        <a:solidFill>
          <a:schemeClr val="accent2">
            <a:shade val="80000"/>
            <a:hueOff val="33157"/>
            <a:satOff val="1658"/>
            <a:lumOff val="18751"/>
            <a:alphaOff val="0"/>
          </a:schemeClr>
        </a:solidFill>
        <a:ln w="6350" cap="flat" cmpd="sng" algn="ctr">
          <a:solidFill>
            <a:schemeClr val="accent2">
              <a:shade val="80000"/>
              <a:hueOff val="33157"/>
              <a:satOff val="1658"/>
              <a:lumOff val="18751"/>
              <a:alphaOff val="0"/>
            </a:schemeClr>
          </a:solidFill>
          <a:prstDash val="dash"/>
        </a:ln>
        <a:effectLst/>
      </dsp:spPr>
      <dsp:style>
        <a:lnRef idx="2">
          <a:scrgbClr r="0" g="0" b="0"/>
        </a:lnRef>
        <a:fillRef idx="1">
          <a:scrgbClr r="0" g="0" b="0"/>
        </a:fillRef>
        <a:effectRef idx="0">
          <a:scrgbClr r="0" g="0" b="0"/>
        </a:effectRef>
        <a:fontRef idx="minor">
          <a:schemeClr val="lt1"/>
        </a:fontRef>
      </dsp:style>
    </dsp:sp>
    <dsp:sp modelId="{A19CFCA0-BA39-4B2C-AF18-79124E7CCA0F}">
      <dsp:nvSpPr>
        <dsp:cNvPr id="0" name=""/>
        <dsp:cNvSpPr/>
      </dsp:nvSpPr>
      <dsp:spPr>
        <a:xfrm>
          <a:off x="6955990" y="2028860"/>
          <a:ext cx="104044" cy="104044"/>
        </a:xfrm>
        <a:prstGeom prst="ellipse">
          <a:avLst/>
        </a:prstGeom>
        <a:solidFill>
          <a:schemeClr val="lt1">
            <a:alpha val="90000"/>
            <a:hueOff val="0"/>
            <a:satOff val="0"/>
            <a:lumOff val="0"/>
            <a:alphaOff val="0"/>
          </a:schemeClr>
        </a:solidFill>
        <a:ln w="12700" cap="flat" cmpd="sng" algn="ctr">
          <a:noFill/>
          <a:prstDash val="solid"/>
        </a:ln>
        <a:effectLst/>
      </dsp:spPr>
      <dsp:style>
        <a:lnRef idx="2">
          <a:scrgbClr r="0" g="0" b="0"/>
        </a:lnRef>
        <a:fillRef idx="1">
          <a:scrgbClr r="0" g="0" b="0"/>
        </a:fillRef>
        <a:effectRef idx="0">
          <a:scrgbClr r="0" g="0" b="0"/>
        </a:effectRef>
        <a:fontRef idx="minor"/>
      </dsp:style>
    </dsp:sp>
    <dsp:sp modelId="{EF5C1CEC-11F6-489C-9B8A-16D8BC243753}">
      <dsp:nvSpPr>
        <dsp:cNvPr id="0" name=""/>
        <dsp:cNvSpPr/>
      </dsp:nvSpPr>
      <dsp:spPr>
        <a:xfrm>
          <a:off x="9291519" y="2028860"/>
          <a:ext cx="104044" cy="104044"/>
        </a:xfrm>
        <a:prstGeom prst="ellipse">
          <a:avLst/>
        </a:prstGeom>
        <a:solidFill>
          <a:schemeClr val="lt1">
            <a:alpha val="90000"/>
            <a:hueOff val="0"/>
            <a:satOff val="0"/>
            <a:lumOff val="0"/>
            <a:alphaOff val="0"/>
          </a:schemeClr>
        </a:solidFill>
        <a:ln w="12700" cap="flat" cmpd="sng" algn="ctr">
          <a:noFill/>
          <a:prstDash val="solid"/>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DF9D1D-9DD0-4D8C-B059-E528E9DDFC10}">
      <dsp:nvSpPr>
        <dsp:cNvPr id="0" name=""/>
        <dsp:cNvSpPr/>
      </dsp:nvSpPr>
      <dsp:spPr>
        <a:xfrm>
          <a:off x="598441" y="699321"/>
          <a:ext cx="961257" cy="96125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3960BBF-9187-410E-B0FC-8D4E59F9F384}">
      <dsp:nvSpPr>
        <dsp:cNvPr id="0" name=""/>
        <dsp:cNvSpPr/>
      </dsp:nvSpPr>
      <dsp:spPr>
        <a:xfrm>
          <a:off x="11006" y="2021614"/>
          <a:ext cx="2136127"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fr-FR" sz="2300" kern="1200">
              <a:latin typeface="Calibri" panose="020F0502020204030204" pitchFamily="34" charset="0"/>
              <a:cs typeface="Calibri" panose="020F0502020204030204" pitchFamily="34" charset="0"/>
            </a:rPr>
            <a:t>Connaissances théoriques</a:t>
          </a:r>
        </a:p>
      </dsp:txBody>
      <dsp:txXfrm>
        <a:off x="11006" y="2021614"/>
        <a:ext cx="2136127" cy="720000"/>
      </dsp:txXfrm>
    </dsp:sp>
    <dsp:sp modelId="{462318A0-DBAB-4592-9D9F-59EDCC74D25C}">
      <dsp:nvSpPr>
        <dsp:cNvPr id="0" name=""/>
        <dsp:cNvSpPr/>
      </dsp:nvSpPr>
      <dsp:spPr>
        <a:xfrm>
          <a:off x="3108391" y="699321"/>
          <a:ext cx="961257" cy="96125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A19E90D-795E-4EAF-BA5B-4B065C4F3021}">
      <dsp:nvSpPr>
        <dsp:cNvPr id="0" name=""/>
        <dsp:cNvSpPr/>
      </dsp:nvSpPr>
      <dsp:spPr>
        <a:xfrm>
          <a:off x="2520956" y="2021614"/>
          <a:ext cx="2136127"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rtl="0">
            <a:lnSpc>
              <a:spcPct val="100000"/>
            </a:lnSpc>
            <a:spcBef>
              <a:spcPct val="0"/>
            </a:spcBef>
            <a:spcAft>
              <a:spcPct val="35000"/>
            </a:spcAft>
            <a:buNone/>
          </a:pPr>
          <a:r>
            <a:rPr lang="fr-FR" sz="2300" kern="1200">
              <a:latin typeface="Calibri"/>
              <a:cs typeface="Calibri"/>
            </a:rPr>
            <a:t>Innovation et création</a:t>
          </a:r>
        </a:p>
      </dsp:txBody>
      <dsp:txXfrm>
        <a:off x="2520956" y="2021614"/>
        <a:ext cx="2136127" cy="720000"/>
      </dsp:txXfrm>
    </dsp:sp>
    <dsp:sp modelId="{96D701EC-2FAB-440F-9EDE-9647680E3382}">
      <dsp:nvSpPr>
        <dsp:cNvPr id="0" name=""/>
        <dsp:cNvSpPr/>
      </dsp:nvSpPr>
      <dsp:spPr>
        <a:xfrm>
          <a:off x="5618341" y="699321"/>
          <a:ext cx="961257" cy="96125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2700"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8E3A474-BC72-4173-BE78-0987A8F88DE9}">
      <dsp:nvSpPr>
        <dsp:cNvPr id="0" name=""/>
        <dsp:cNvSpPr/>
      </dsp:nvSpPr>
      <dsp:spPr>
        <a:xfrm>
          <a:off x="5030906" y="2021614"/>
          <a:ext cx="2136127"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rtl="0">
            <a:lnSpc>
              <a:spcPct val="100000"/>
            </a:lnSpc>
            <a:spcBef>
              <a:spcPct val="0"/>
            </a:spcBef>
            <a:spcAft>
              <a:spcPct val="35000"/>
            </a:spcAft>
            <a:buNone/>
          </a:pPr>
          <a:r>
            <a:rPr lang="fr-FR" sz="2300" kern="1200">
              <a:latin typeface="Calibri" panose="020F0502020204030204" pitchFamily="34" charset="0"/>
              <a:cs typeface="Calibri" panose="020F0502020204030204" pitchFamily="34" charset="0"/>
            </a:rPr>
            <a:t>Rechercher par nous-mêmes </a:t>
          </a:r>
        </a:p>
      </dsp:txBody>
      <dsp:txXfrm>
        <a:off x="5030906" y="2021614"/>
        <a:ext cx="2136127" cy="720000"/>
      </dsp:txXfrm>
    </dsp:sp>
    <dsp:sp modelId="{1694EDAD-B182-45FA-8E9F-A8F485EAA341}">
      <dsp:nvSpPr>
        <dsp:cNvPr id="0" name=""/>
        <dsp:cNvSpPr/>
      </dsp:nvSpPr>
      <dsp:spPr>
        <a:xfrm>
          <a:off x="598441" y="3275645"/>
          <a:ext cx="961257" cy="96125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w="12700"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74627AC-D781-48AD-9D8A-E4A76A939296}">
      <dsp:nvSpPr>
        <dsp:cNvPr id="0" name=""/>
        <dsp:cNvSpPr/>
      </dsp:nvSpPr>
      <dsp:spPr>
        <a:xfrm>
          <a:off x="11006" y="4597938"/>
          <a:ext cx="2136127"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fr-FR" sz="2300" kern="1200">
              <a:latin typeface="Calibri" panose="020F0502020204030204" pitchFamily="34" charset="0"/>
              <a:cs typeface="Calibri" panose="020F0502020204030204" pitchFamily="34" charset="0"/>
            </a:rPr>
            <a:t>Planification</a:t>
          </a:r>
        </a:p>
      </dsp:txBody>
      <dsp:txXfrm>
        <a:off x="11006" y="4597938"/>
        <a:ext cx="2136127" cy="720000"/>
      </dsp:txXfrm>
    </dsp:sp>
    <dsp:sp modelId="{58037C69-AFEF-4B47-B0A0-CAF4F8054507}">
      <dsp:nvSpPr>
        <dsp:cNvPr id="0" name=""/>
        <dsp:cNvSpPr/>
      </dsp:nvSpPr>
      <dsp:spPr>
        <a:xfrm>
          <a:off x="3108391" y="3275645"/>
          <a:ext cx="961257" cy="961257"/>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a:ln w="12700"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9A2F31E-D240-48B7-BAA2-6C0DA2194B71}">
      <dsp:nvSpPr>
        <dsp:cNvPr id="0" name=""/>
        <dsp:cNvSpPr/>
      </dsp:nvSpPr>
      <dsp:spPr>
        <a:xfrm>
          <a:off x="2520956" y="4597938"/>
          <a:ext cx="2136127"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fr-FR" sz="2300" kern="1200">
              <a:latin typeface="Calibri" panose="020F0502020204030204" pitchFamily="34" charset="0"/>
              <a:cs typeface="Calibri" panose="020F0502020204030204" pitchFamily="34" charset="0"/>
            </a:rPr>
            <a:t>Travail d’équipe</a:t>
          </a:r>
        </a:p>
      </dsp:txBody>
      <dsp:txXfrm>
        <a:off x="2520956" y="4597938"/>
        <a:ext cx="2136127" cy="720000"/>
      </dsp:txXfrm>
    </dsp:sp>
    <dsp:sp modelId="{F8EB364B-9003-4789-BA71-BA19684B22A1}">
      <dsp:nvSpPr>
        <dsp:cNvPr id="0" name=""/>
        <dsp:cNvSpPr/>
      </dsp:nvSpPr>
      <dsp:spPr>
        <a:xfrm>
          <a:off x="5618341" y="3275645"/>
          <a:ext cx="961257" cy="961257"/>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a:blipFill>
        <a:ln w="12700"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08E0773-5A88-455B-AE04-5B615D068B9C}">
      <dsp:nvSpPr>
        <dsp:cNvPr id="0" name=""/>
        <dsp:cNvSpPr/>
      </dsp:nvSpPr>
      <dsp:spPr>
        <a:xfrm>
          <a:off x="5030906" y="4597938"/>
          <a:ext cx="2136127"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rtl="0">
            <a:lnSpc>
              <a:spcPct val="100000"/>
            </a:lnSpc>
            <a:spcBef>
              <a:spcPct val="0"/>
            </a:spcBef>
            <a:spcAft>
              <a:spcPct val="35000"/>
            </a:spcAft>
            <a:buNone/>
          </a:pPr>
          <a:r>
            <a:rPr lang="fr-FR" sz="2300" kern="1200">
              <a:latin typeface="Calibri"/>
              <a:cs typeface="Calibri"/>
            </a:rPr>
            <a:t>Connaissances techniques </a:t>
          </a:r>
        </a:p>
      </dsp:txBody>
      <dsp:txXfrm>
        <a:off x="5030906" y="4597938"/>
        <a:ext cx="2136127" cy="72000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17/3/layout/HorizontalPathTimeline">
  <dgm:title val="Horizontal Path Timeline"/>
  <dgm:desc val="Use to show a list of events in chronological order. The rectangular shape contains the description while the date is shown near the circular dot along the time line. It's the perfect SmartArt for displaying large amount of text with a short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refType="h" fact="0.04"/>
      <dgm:constr type="ctrY" for="ch" forName="divider" refType="h" fact="0.5"/>
      <dgm:constr type="l" for="ch" forName="divider"/>
      <dgm:constr type="w" for="ch" forName="nodes" refType="w"/>
      <dgm:constr type="h" for="ch" forName="nodes" refType="h"/>
    </dgm:constrLst>
    <dgm:layoutNode name="divider" styleLbl="node1">
      <dgm:alg type="sp"/>
      <dgm:shape xmlns:r="http://schemas.openxmlformats.org/officeDocument/2006/relationships" type="rect" r:blip="" zOrderOff="2">
        <dgm:adjLst/>
      </dgm:shap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hoose name="constrBasedOnChildrenCount">
        <dgm:if name="constrForTwoChildren" axis="ch" ptType="node" func="cnt" op="lte" val="2">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
            <dgm:constr type="w" for="ch" ptType="sibTrans" op="equ"/>
            <dgm:constr type="primFontSz" for="des" forName="L1TextContainer" op="equ"/>
            <dgm:constr type="primFontSz" for="des" forName="L2TextContainer" op="equ"/>
          </dgm:constrLst>
        </dgm:if>
        <dgm:else name="constrForRest">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Lst>
        </dgm:else>
      </dgm:choose>
      <dgm:forEach name="nodesForEach" axis="ch" ptType="node">
        <dgm:layoutNode name="composite">
          <dgm:alg type="composite"/>
          <dgm:shape xmlns:r="http://schemas.openxmlformats.org/officeDocument/2006/relationships" r:blip="">
            <dgm:adjLst/>
          </dgm:shape>
          <dgm:choose name="CaseForPlacingNodesAboveAndBelowDivider">
            <dgm:if name="CaseForPlacingNodeAboveDivider" axis="self" ptType="node" func="posOdd" op="equ" val="1">
              <dgm:constrLst>
                <dgm:constr type="w" for="ch" forName="L1TextContainer" refType="w" fact="0.8"/>
                <dgm:constr type="l" for="ch" forName="L1TextContainer" refType="w" fact="0.1"/>
                <dgm:constr type="t" for="ch" forName="L1TextContainer" refType="h" fact="0.537"/>
                <dgm:constr type="h" for="ch" forName="L1TextContainer" refType="h" fact="0.113"/>
                <dgm:constr type="w" for="ch" forName="L2TextContainerWrapper" refType="w" fact="0.88"/>
                <dgm:constr type="h" for="ch" forName="L2TextContainerWrapper" refType="h" fact="0.31"/>
                <dgm:constr type="b" for="ch" forName="L2TextContainerWrapper" refType="h" fact="0.31"/>
                <dgm:constr type="l" for="ch" forName="L2TextContainerWrapper" refType="w" fact="0.06"/>
                <dgm:constr type="w" for="ch" forName="ConnectLine"/>
                <dgm:constr type="l" for="ch" forName="ConnectLine" refType="w" fact="0.5"/>
                <dgm:constr type="h" for="ch" forName="ConnectLine" refType="h" fact="0.17"/>
                <dgm:constr type="t" for="ch" forName="ConnectLine" refType="h" fact="0.31"/>
                <dgm:constr type="w" for="ch" forName="ConnectorPoint" refType="h" fact="0.025"/>
                <dgm:constr type="h" for="ch" forName="ConnectorPoint" refType="h" fact="0.025"/>
                <dgm:constr type="ctrX" for="ch" forName="ConnectorPoint" refType="w" fact="0.5"/>
                <dgm:constr type="ctrY" for="ch" forName="ConnectorPoint" refType="h" fact="0.5"/>
                <dgm:constr type="w" for="ch" forName="EmptyPlaceHolder" refType="w"/>
                <dgm:constr type="t" for="ch" forName="EmptyPlaceHolder" refType="h" fact="0.65"/>
                <dgm:constr type="h" for="ch" forName="EmptyPlaceHolder" refType="h" fact="0.35"/>
              </dgm:constrLst>
            </dgm:if>
            <dgm:else name="CaseForPlacingNodeBelowDivider">
              <dgm:constrLst>
                <dgm:constr type="w" for="ch" forName="L1TextContainer" refType="w" fact="0.8"/>
                <dgm:constr type="l" for="ch" forName="L1TextContainer" refType="w" fact="0.1"/>
                <dgm:constr type="t" for="ch" forName="L1TextContainer" refType="h" fact="0.35"/>
                <dgm:constr type="h" for="ch" forName="L1TextContainer" refType="h" fact="0.113"/>
                <dgm:constr type="w" for="ch" forName="L2TextContainerWrapper" refType="w" fact="0.88"/>
                <dgm:constr type="h" for="ch" forName="L2TextContainerWrapper" refType="h" fact="0.31"/>
                <dgm:constr type="t" for="ch" forName="L2TextContainerWrapper" refType="h" fact="0.69"/>
                <dgm:constr type="l" for="ch" forName="L2TextContainerWrapper" refType="w" fact="0.06"/>
                <dgm:constr type="w" for="ch" forName="ConnectLine"/>
                <dgm:constr type="l" for="ch" forName="ConnectLine" refType="w" fact="0.5"/>
                <dgm:constr type="h" for="ch" forName="ConnectLine" refType="h" fact="0.17"/>
                <dgm:constr type="t" for="ch" forName="ConnectLine" refType="h" fact="0.52"/>
                <dgm:constr type="w" for="ch" forName="ConnectorPoint" refType="h" fact="0.025"/>
                <dgm:constr type="h" for="ch" forName="ConnectorPoint" refType="h" fact="0.025"/>
                <dgm:constr type="ctrX" for="ch" forName="ConnectorPoint" refType="w" fact="0.5"/>
                <dgm:constr type="ctrY" for="ch" forName="ConnectorPoint" refType="h" fact="0.5"/>
                <dgm:constr type="w" for="ch" forName="EmptyPlaceHolder" refType="w"/>
                <dgm:constr type="h" for="ch" forName="EmptyPlaceHolder" refType="h" fact="0.35"/>
                <dgm:constr type="t" for="ch" forName="EmptyPlaceHolder" refType="h" fact="0"/>
              </dgm:constrLst>
            </dgm:else>
          </dgm:choose>
          <dgm:layoutNode name="L1TextContainer" styleLbl="revTx">
            <dgm:varLst>
              <dgm:chMax val="1"/>
              <dgm:chPref val="1"/>
              <dgm:bulletEnabled val="1"/>
            </dgm:varLst>
            <dgm:choose name="casesForTxtDirLogic">
              <dgm:if name="Name78" axis="self" ptType="node" func="posOdd" op="equ" val="1">
                <dgm:alg type="tx">
                  <dgm:param type="txAnchorHorz" val="ctr"/>
                  <dgm:param type="txAnchorVert" val="t"/>
                  <dgm:param type="parTxLTRAlign" val="ctr"/>
                  <dgm:param type="parTxRTLAlign" val="ctr"/>
                </dgm:alg>
              </dgm:if>
              <dgm:else name="Name89">
                <dgm:alg type="tx">
                  <dgm:param type="txAnchorHorz" val="ctr"/>
                  <dgm:param type="txAnchorVert" val="b"/>
                  <dgm:param type="parTxLTRAlign" val="ctr"/>
                  <dgm:param type="parTxRTLAlign" val="ctr"/>
                </dgm:alg>
              </dgm:else>
            </dgm:choose>
            <dgm:shape xmlns:r="http://schemas.openxmlformats.org/officeDocument/2006/relationships" type="rect" r:blip="">
              <dgm:adjLst/>
            </dgm:shape>
            <dgm:presOf axis="self"/>
            <dgm:constrLst>
              <dgm:constr type="lMarg"/>
              <dgm:constr type="rMarg"/>
              <dgm:constr type="tMarg"/>
              <dgm:constr type="bMarg"/>
            </dgm:constrLst>
            <dgm:ruleLst>
              <dgm:rule type="primFontSz" val="14" fact="NaN" max="NaN"/>
            </dgm:ruleLst>
          </dgm:layoutNode>
          <dgm:layoutNode name="L2TextContainerWrapper" styleLbl="bgAccFollowNode1">
            <dgm:varLst>
              <dgm:chMax val="0"/>
              <dgm:chPref val="0"/>
              <dgm:bulletEnabled val="1"/>
            </dgm:varLst>
            <dgm:alg type="composite"/>
            <dgm:choose name="L2TextContainerConstr">
              <dgm:if name="CaseForPlacingL2TextContaineAboveDivider" axis="self" ptType="node" func="posOdd" op="equ" val="1">
                <dgm:constrLst>
                  <dgm:constr type="h" for="ch" forName="L2TextContainer" refType="h" fact="0.45"/>
                  <dgm:constr type="b" for="ch" forName="L2TextContainer" refType="h"/>
                  <dgm:constr type="h" for="ch" forName="FlexibleEmptyPlaceHolder" refType="h" fact="0.55"/>
                </dgm:constrLst>
              </dgm:if>
              <dgm:else name="CaseForPlacingL2TextContaineBelowDivider">
                <dgm:constrLst>
                  <dgm:constr type="h" for="ch" forName="L2TextContainer" refType="h" fact="0.45"/>
                  <dgm:constr type="h" for="ch" forName="FlexibleEmptyPlaceHolder" refType="h" fact="0.55"/>
                  <dgm:constr type="b" for="ch" forName="FlexibleEmptyPlaceHolder" refType="h"/>
                </dgm:constrLst>
              </dgm:else>
            </dgm:choose>
            <dgm:layoutNode name="L2TextContainer" styleLbl="bgAccFollowNode1">
              <dgm:choose name="L2TextContainerAlgo">
                <dgm:if name="L2TextContainerAlgoLTR" func="var" arg="dir" op="equ" val="norm">
                  <dgm:alg type="tx">
                    <dgm:param type="txAnchorVert" val="mid"/>
                    <dgm:param type="parTxRTLAlign" val="l"/>
                    <dgm:param type="parTxLTRAlign" val="l"/>
                    <dgm:param type="txAnchorVertCh" val="mid"/>
                    <dgm:param type="shpTxRTLAlignCh" val="l"/>
                    <dgm:param type="shpTxLTRAlignCh" val="l"/>
                  </dgm:alg>
                </dgm:if>
                <dgm:else name="L2TextContainerAlgoRTL">
                  <dgm:alg type="tx">
                    <dgm:param type="txAnchorVert" val="mid"/>
                    <dgm:param type="parTxRTLAlign" val="r"/>
                    <dgm:param type="parTxLTRAlign" val="r"/>
                    <dgm:param type="txAnchorVertCh" val="mid"/>
                    <dgm:param type="shpTxRTLAlignCh" val="r"/>
                    <dgm:param type="shpTxLTRAlignCh" val="r"/>
                  </dgm:alg>
                </dgm:else>
              </dgm:choose>
              <dgm:shape xmlns:r="http://schemas.openxmlformats.org/officeDocument/2006/relationships" type="rect" r:blip="">
                <dgm:adjLst/>
              </dgm:shape>
              <dgm:presOf axis="des" ptType="node"/>
              <dgm:constrLst>
                <dgm:constr type="lMarg" refType="primFontSz" fact="0.75"/>
                <dgm:constr type="rMarg" refType="primFontSz" fact="0.75"/>
                <dgm:constr type="tMarg" refType="primFontSz" fact="0.75"/>
                <dgm:constr type="bMarg" refType="primFontSz" fact="0.75"/>
              </dgm:constrLst>
              <dgm:ruleLst>
                <dgm:rule type="h" val="INF" fact="NaN" max="NaN"/>
                <dgm:rule type="primFontSz" val="11" fact="NaN" max="NaN"/>
                <dgm:rule type="secFontSz" val="9" fact="NaN" max="NaN"/>
              </dgm:ruleLst>
            </dgm:layoutNode>
            <dgm:layoutNode name="FlexibleEmptyPlaceHolder">
              <dgm:alg type="sp"/>
              <dgm:shape xmlns:r="http://schemas.openxmlformats.org/officeDocument/2006/relationships" r:blip="">
                <dgm:adjLst/>
              </dgm:shape>
              <dgm:presOf/>
              <dgm:constrLst/>
            </dgm:layoutNode>
          </dgm:layoutNode>
          <dgm:layoutNode name="ConnectLine" styleLbl="alignNode1" moveWith="L2TextContainer">
            <dgm:alg type="sp"/>
            <dgm:shape xmlns:r="http://schemas.openxmlformats.org/officeDocument/2006/relationships" type="line" r:blip="" zOrderOff="-1">
              <dgm:adjLst/>
              <dgm:extLst>
                <a:ext uri="{B698B0E9-8C71-41B9-8309-B3DCBF30829C}">
                  <dgm1612:spPr xmlns:dgm1612="http://schemas.microsoft.com/office/drawing/2016/12/diagram">
                    <a:ln w="6350">
                      <a:prstDash val="dash"/>
                    </a:ln>
                  </dgm1612:spPr>
                </a:ext>
              </dgm:extLst>
            </dgm:shape>
            <dgm:presOf/>
            <dgm:constrLst/>
          </dgm:layoutNode>
          <dgm:layoutNode name="ConnectorPoint" styleLbl="fgAcc1" moveWith="L2TextContainer">
            <dgm:alg type="sp"/>
            <dgm:shape xmlns:r="http://schemas.openxmlformats.org/officeDocument/2006/relationships" type="ellipse" r:blip="" zOrderOff="10">
              <dgm:adjLst/>
              <dgm:extLst>
                <a:ext uri="{B698B0E9-8C71-41B9-8309-B3DCBF30829C}">
                  <dgm1612:spPr xmlns:dgm1612="http://schemas.microsoft.com/office/drawing/2016/12/diagram">
                    <a:ln>
                      <a:noFill/>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Node>
  <dgm:extLst>
    <a:ext uri="{68A01E43-0DF5-4B5B-8FA6-DAF915123BFB}">
      <dgm1612:lstStyle xmlns:dgm1612="http://schemas.microsoft.com/office/drawing/2016/12/diagram">
        <a:lvl1pPr>
          <a:defRPr b="1"/>
        </a:lvl1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1457C2F-C273-46B6-BD79-64644847004A}" type="datetimeFigureOut">
              <a:rPr lang="fr-FR" smtClean="0"/>
              <a:t>13/12/2020</a:t>
            </a:fld>
            <a:endParaRPr lang="fr-F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C029565-C626-4AF0-98A1-E46F5A7C3D8B}" type="slidenum">
              <a:rPr lang="fr-FR" smtClean="0"/>
              <a:t>‹#›</a:t>
            </a:fld>
            <a:endParaRPr lang="fr-FR"/>
          </a:p>
        </p:txBody>
      </p:sp>
    </p:spTree>
    <p:extLst>
      <p:ext uri="{BB962C8B-B14F-4D97-AF65-F5344CB8AC3E}">
        <p14:creationId xmlns:p14="http://schemas.microsoft.com/office/powerpoint/2010/main" val="41579527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nl-BE"/>
          </a:p>
        </p:txBody>
      </p:sp>
      <p:sp>
        <p:nvSpPr>
          <p:cNvPr id="4" name="Espace réservé du numéro de diapositive 3"/>
          <p:cNvSpPr>
            <a:spLocks noGrp="1"/>
          </p:cNvSpPr>
          <p:nvPr>
            <p:ph type="sldNum" sz="quarter" idx="5"/>
          </p:nvPr>
        </p:nvSpPr>
        <p:spPr/>
        <p:txBody>
          <a:bodyPr/>
          <a:lstStyle/>
          <a:p>
            <a:fld id="{7C029565-C626-4AF0-98A1-E46F5A7C3D8B}" type="slidenum">
              <a:rPr lang="fr-FR" smtClean="0"/>
              <a:t>3</a:t>
            </a:fld>
            <a:endParaRPr lang="fr-FR"/>
          </a:p>
        </p:txBody>
      </p:sp>
    </p:spTree>
    <p:extLst>
      <p:ext uri="{BB962C8B-B14F-4D97-AF65-F5344CB8AC3E}">
        <p14:creationId xmlns:p14="http://schemas.microsoft.com/office/powerpoint/2010/main" val="25488965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nl-BE"/>
          </a:p>
        </p:txBody>
      </p:sp>
      <p:sp>
        <p:nvSpPr>
          <p:cNvPr id="4" name="Espace réservé du numéro de diapositive 3"/>
          <p:cNvSpPr>
            <a:spLocks noGrp="1"/>
          </p:cNvSpPr>
          <p:nvPr>
            <p:ph type="sldNum" sz="quarter" idx="5"/>
          </p:nvPr>
        </p:nvSpPr>
        <p:spPr/>
        <p:txBody>
          <a:bodyPr/>
          <a:lstStyle/>
          <a:p>
            <a:fld id="{7C029565-C626-4AF0-98A1-E46F5A7C3D8B}" type="slidenum">
              <a:rPr lang="fr-FR" smtClean="0"/>
              <a:t>4</a:t>
            </a:fld>
            <a:endParaRPr lang="fr-FR"/>
          </a:p>
        </p:txBody>
      </p:sp>
    </p:spTree>
    <p:extLst>
      <p:ext uri="{BB962C8B-B14F-4D97-AF65-F5344CB8AC3E}">
        <p14:creationId xmlns:p14="http://schemas.microsoft.com/office/powerpoint/2010/main" val="34501400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nl-BE"/>
          </a:p>
        </p:txBody>
      </p:sp>
      <p:sp>
        <p:nvSpPr>
          <p:cNvPr id="4" name="Espace réservé du numéro de diapositive 3"/>
          <p:cNvSpPr>
            <a:spLocks noGrp="1"/>
          </p:cNvSpPr>
          <p:nvPr>
            <p:ph type="sldNum" sz="quarter" idx="5"/>
          </p:nvPr>
        </p:nvSpPr>
        <p:spPr/>
        <p:txBody>
          <a:bodyPr/>
          <a:lstStyle/>
          <a:p>
            <a:fld id="{7C029565-C626-4AF0-98A1-E46F5A7C3D8B}" type="slidenum">
              <a:rPr lang="fr-FR" smtClean="0"/>
              <a:t>6</a:t>
            </a:fld>
            <a:endParaRPr lang="fr-FR"/>
          </a:p>
        </p:txBody>
      </p:sp>
    </p:spTree>
    <p:extLst>
      <p:ext uri="{BB962C8B-B14F-4D97-AF65-F5344CB8AC3E}">
        <p14:creationId xmlns:p14="http://schemas.microsoft.com/office/powerpoint/2010/main" val="36863569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BE"/>
          </a:p>
          <a:p>
            <a:endParaRPr lang="nl-BE"/>
          </a:p>
        </p:txBody>
      </p:sp>
      <p:sp>
        <p:nvSpPr>
          <p:cNvPr id="4" name="Espace réservé du numéro de diapositive 3"/>
          <p:cNvSpPr>
            <a:spLocks noGrp="1"/>
          </p:cNvSpPr>
          <p:nvPr>
            <p:ph type="sldNum" sz="quarter" idx="5"/>
          </p:nvPr>
        </p:nvSpPr>
        <p:spPr/>
        <p:txBody>
          <a:bodyPr/>
          <a:lstStyle/>
          <a:p>
            <a:fld id="{7C029565-C626-4AF0-98A1-E46F5A7C3D8B}" type="slidenum">
              <a:rPr lang="fr-FR" smtClean="0"/>
              <a:t>10</a:t>
            </a:fld>
            <a:endParaRPr lang="fr-FR"/>
          </a:p>
        </p:txBody>
      </p:sp>
    </p:spTree>
    <p:extLst>
      <p:ext uri="{BB962C8B-B14F-4D97-AF65-F5344CB8AC3E}">
        <p14:creationId xmlns:p14="http://schemas.microsoft.com/office/powerpoint/2010/main" val="42546514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a:p>
        </p:txBody>
      </p:sp>
      <p:sp>
        <p:nvSpPr>
          <p:cNvPr id="4" name="Slide Number Placeholder 3"/>
          <p:cNvSpPr>
            <a:spLocks noGrp="1"/>
          </p:cNvSpPr>
          <p:nvPr>
            <p:ph type="sldNum" sz="quarter" idx="5"/>
          </p:nvPr>
        </p:nvSpPr>
        <p:spPr/>
        <p:txBody>
          <a:bodyPr/>
          <a:lstStyle/>
          <a:p>
            <a:fld id="{F8D13D07-863A-4232-9363-750FF8F294D6}" type="slidenum">
              <a:rPr lang="fr-FR" smtClean="0"/>
              <a:t>11</a:t>
            </a:fld>
            <a:endParaRPr lang="fr-FR"/>
          </a:p>
        </p:txBody>
      </p:sp>
    </p:spTree>
    <p:extLst>
      <p:ext uri="{BB962C8B-B14F-4D97-AF65-F5344CB8AC3E}">
        <p14:creationId xmlns:p14="http://schemas.microsoft.com/office/powerpoint/2010/main" val="14014131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a:p>
            <a:r>
              <a:rPr lang="en-GB"/>
              <a:t>Pour le </a:t>
            </a:r>
            <a:r>
              <a:rPr lang="en-GB" err="1"/>
              <a:t>diagramme</a:t>
            </a:r>
            <a:r>
              <a:rPr lang="en-GB"/>
              <a:t> de phase, X </a:t>
            </a:r>
            <a:r>
              <a:rPr lang="en-GB" err="1"/>
              <a:t>en</a:t>
            </a:r>
            <a:r>
              <a:rPr lang="en-GB"/>
              <a:t> function de X1</a:t>
            </a:r>
          </a:p>
          <a:p>
            <a:endParaRPr lang="fr-FR"/>
          </a:p>
        </p:txBody>
      </p:sp>
      <p:sp>
        <p:nvSpPr>
          <p:cNvPr id="4" name="Slide Number Placeholder 3"/>
          <p:cNvSpPr>
            <a:spLocks noGrp="1"/>
          </p:cNvSpPr>
          <p:nvPr>
            <p:ph type="sldNum" sz="quarter" idx="5"/>
          </p:nvPr>
        </p:nvSpPr>
        <p:spPr/>
        <p:txBody>
          <a:bodyPr/>
          <a:lstStyle/>
          <a:p>
            <a:fld id="{7C029565-C626-4AF0-98A1-E46F5A7C3D8B}" type="slidenum">
              <a:rPr lang="fr-FR" smtClean="0"/>
              <a:t>13</a:t>
            </a:fld>
            <a:endParaRPr lang="fr-FR"/>
          </a:p>
        </p:txBody>
      </p:sp>
    </p:spTree>
    <p:extLst>
      <p:ext uri="{BB962C8B-B14F-4D97-AF65-F5344CB8AC3E}">
        <p14:creationId xmlns:p14="http://schemas.microsoft.com/office/powerpoint/2010/main" val="41593110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nl-BE"/>
          </a:p>
        </p:txBody>
      </p:sp>
      <p:sp>
        <p:nvSpPr>
          <p:cNvPr id="4" name="Espace réservé du numéro de diapositive 3"/>
          <p:cNvSpPr>
            <a:spLocks noGrp="1"/>
          </p:cNvSpPr>
          <p:nvPr>
            <p:ph type="sldNum" sz="quarter" idx="5"/>
          </p:nvPr>
        </p:nvSpPr>
        <p:spPr/>
        <p:txBody>
          <a:bodyPr/>
          <a:lstStyle/>
          <a:p>
            <a:fld id="{7C029565-C626-4AF0-98A1-E46F5A7C3D8B}" type="slidenum">
              <a:rPr lang="fr-FR" smtClean="0"/>
              <a:t>14</a:t>
            </a:fld>
            <a:endParaRPr lang="fr-FR"/>
          </a:p>
        </p:txBody>
      </p:sp>
    </p:spTree>
    <p:extLst>
      <p:ext uri="{BB962C8B-B14F-4D97-AF65-F5344CB8AC3E}">
        <p14:creationId xmlns:p14="http://schemas.microsoft.com/office/powerpoint/2010/main" val="16399023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nl-BE"/>
          </a:p>
        </p:txBody>
      </p:sp>
      <p:sp>
        <p:nvSpPr>
          <p:cNvPr id="4" name="Espace réservé du numéro de diapositive 3"/>
          <p:cNvSpPr>
            <a:spLocks noGrp="1"/>
          </p:cNvSpPr>
          <p:nvPr>
            <p:ph type="sldNum" sz="quarter" idx="5"/>
          </p:nvPr>
        </p:nvSpPr>
        <p:spPr/>
        <p:txBody>
          <a:bodyPr/>
          <a:lstStyle/>
          <a:p>
            <a:fld id="{7C029565-C626-4AF0-98A1-E46F5A7C3D8B}" type="slidenum">
              <a:rPr lang="fr-FR" smtClean="0"/>
              <a:t>17</a:t>
            </a:fld>
            <a:endParaRPr lang="fr-FR"/>
          </a:p>
        </p:txBody>
      </p:sp>
    </p:spTree>
    <p:extLst>
      <p:ext uri="{BB962C8B-B14F-4D97-AF65-F5344CB8AC3E}">
        <p14:creationId xmlns:p14="http://schemas.microsoft.com/office/powerpoint/2010/main" val="2637018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nl-BE"/>
          </a:p>
        </p:txBody>
      </p:sp>
      <p:sp>
        <p:nvSpPr>
          <p:cNvPr id="4" name="Espace réservé du numéro de diapositive 3"/>
          <p:cNvSpPr>
            <a:spLocks noGrp="1"/>
          </p:cNvSpPr>
          <p:nvPr>
            <p:ph type="sldNum" sz="quarter" idx="5"/>
          </p:nvPr>
        </p:nvSpPr>
        <p:spPr/>
        <p:txBody>
          <a:bodyPr/>
          <a:lstStyle/>
          <a:p>
            <a:fld id="{7C029565-C626-4AF0-98A1-E46F5A7C3D8B}" type="slidenum">
              <a:rPr lang="fr-FR" smtClean="0"/>
              <a:t>18</a:t>
            </a:fld>
            <a:endParaRPr lang="fr-FR"/>
          </a:p>
        </p:txBody>
      </p:sp>
    </p:spTree>
    <p:extLst>
      <p:ext uri="{BB962C8B-B14F-4D97-AF65-F5344CB8AC3E}">
        <p14:creationId xmlns:p14="http://schemas.microsoft.com/office/powerpoint/2010/main" val="5898603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7" name="Date Placeholder 6"/>
          <p:cNvSpPr>
            <a:spLocks noGrp="1"/>
          </p:cNvSpPr>
          <p:nvPr>
            <p:ph type="dt" sz="half" idx="10"/>
          </p:nvPr>
        </p:nvSpPr>
        <p:spPr/>
        <p:txBody>
          <a:bodyPr/>
          <a:lstStyle/>
          <a:p>
            <a:fld id="{1160EA64-D806-43AC-9DF2-F8C432F32B4C}" type="datetimeFigureOut">
              <a:rPr lang="en-US" dirty="0"/>
              <a:t>12/13/2020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a:p>
        </p:txBody>
      </p:sp>
    </p:spTree>
  </p:cSld>
  <p:clrMapOvr>
    <a:overrideClrMapping bg1="dk1" tx1="lt1" bg2="dk2" tx2="lt2" accent1="accent1" accent2="accent2" accent3="accent3" accent4="accent4" accent5="accent5" accent6="accent6" hlink="hlink" folHlink="folHlink"/>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9F9C37B-1D36-470B-8223-D6C91242EC14}" type="datetimeFigureOut">
              <a:rPr lang="en-US" dirty="0"/>
              <a:t>12/13/2020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7A6979-0714-4377-B894-6BE4C2D6E202}" type="slidenum">
              <a:rPr lang="en-US" dirty="0"/>
              <a:t>‹#›</a:t>
            </a:fld>
            <a:endParaRPr lang="en-US"/>
          </a:p>
        </p:txBody>
      </p:sp>
    </p:spTree>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7C6F52A-A82B-47A2-A83A-8C4C91F2D59F}" type="datetimeFigureOut">
              <a:rPr lang="en-US" dirty="0"/>
              <a:t>12/13/2020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7A6979-0714-4377-B894-6BE4C2D6E202}" type="slidenum">
              <a:rPr lang="en-US" dirty="0"/>
              <a:t>‹#›</a:t>
            </a:fld>
            <a:endParaRPr lang="en-US"/>
          </a:p>
        </p:txBody>
      </p:sp>
    </p:spTree>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F070A7B3-6521-4DCA-87E5-044747A908C1}" type="datetimeFigureOut">
              <a:rPr lang="en-US" dirty="0"/>
              <a:t>12/13/2020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a:p>
        </p:txBody>
      </p:sp>
    </p:spTree>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1160EA64-D806-43AC-9DF2-F8C432F32B4C}" type="datetimeFigureOut">
              <a:rPr lang="en-US" dirty="0"/>
              <a:t>12/13/2020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a:p>
        </p:txBody>
      </p:sp>
    </p:spTree>
  </p:cSld>
  <p:clrMapOvr>
    <a:overrideClrMapping bg1="dk1" tx1="lt1" bg2="dk2" tx2="lt2" accent1="accent1" accent2="accent2" accent3="accent3" accent4="accent4" accent5="accent5" accent6="accent6" hlink="hlink" folHlink="folHlink"/>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581912" y="2638044"/>
            <a:ext cx="4271771"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338315" y="2638044"/>
            <a:ext cx="4270247"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Date Placeholder 7"/>
          <p:cNvSpPr>
            <a:spLocks noGrp="1"/>
          </p:cNvSpPr>
          <p:nvPr>
            <p:ph type="dt" sz="half" idx="10"/>
          </p:nvPr>
        </p:nvSpPr>
        <p:spPr/>
        <p:txBody>
          <a:bodyPr/>
          <a:lstStyle/>
          <a:p>
            <a:fld id="{AB134690-1557-4C89-A502-4959FE7FAD70}" type="datetimeFigureOut">
              <a:rPr lang="en-US" dirty="0"/>
              <a:t>12/13/2020</a:t>
            </a:fld>
            <a:endParaRPr lang="en-US"/>
          </a:p>
        </p:txBody>
      </p:sp>
      <p:sp>
        <p:nvSpPr>
          <p:cNvPr id="9" name="Footer Placeholder 8"/>
          <p:cNvSpPr>
            <a:spLocks noGrp="1"/>
          </p:cNvSpPr>
          <p:nvPr>
            <p:ph type="ftr" sz="quarter" idx="11"/>
          </p:nvPr>
        </p:nvSpPr>
        <p:spPr/>
        <p:txBody>
          <a:bodyPr/>
          <a:lstStyle/>
          <a:p>
            <a:endParaRPr lang="en-US"/>
          </a:p>
        </p:txBody>
      </p:sp>
      <p:sp>
        <p:nvSpPr>
          <p:cNvPr id="10" name="Slide Number Placeholder 9"/>
          <p:cNvSpPr>
            <a:spLocks noGrp="1"/>
          </p:cNvSpPr>
          <p:nvPr>
            <p:ph type="sldNum" sz="quarter" idx="12"/>
          </p:nvPr>
        </p:nvSpPr>
        <p:spPr/>
        <p:txBody>
          <a:bodyPr/>
          <a:lstStyle/>
          <a:p>
            <a:fld id="{8A7A6979-0714-4377-B894-6BE4C2D6E202}" type="slidenum">
              <a:rPr lang="en-US" dirty="0"/>
              <a:t>‹#›</a:t>
            </a:fld>
            <a:endParaRPr lang="en-US"/>
          </a:p>
        </p:txBody>
      </p:sp>
    </p:spTree>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4F7D4976-E339-4826-83B7-FBD03F55ECF8}" type="datetimeFigureOut">
              <a:rPr lang="en-US" dirty="0"/>
              <a:t>12/13/2020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A7A6979-0714-4377-B894-6BE4C2D6E202}" type="slidenum">
              <a:rPr lang="en-US" dirty="0"/>
              <a:t>‹#›</a:t>
            </a:fld>
            <a:endParaRPr lang="en-US"/>
          </a:p>
        </p:txBody>
      </p:sp>
      <p:sp>
        <p:nvSpPr>
          <p:cNvPr id="10" name="Title 9"/>
          <p:cNvSpPr>
            <a:spLocks noGrp="1"/>
          </p:cNvSpPr>
          <p:nvPr>
            <p:ph type="title"/>
          </p:nvPr>
        </p:nvSpPr>
        <p:spPr/>
        <p:txBody>
          <a:bodyPr/>
          <a:lstStyle/>
          <a:p>
            <a:r>
              <a:rPr lang="en-US"/>
              <a:t>Click to edit Master title style</a:t>
            </a:r>
          </a:p>
        </p:txBody>
      </p:sp>
    </p:spTree>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1037C31-9E7A-4F99-8774-A0E530DE1A42}" type="datetimeFigureOut">
              <a:rPr lang="en-US" dirty="0"/>
              <a:t>12/13/2020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A7A6979-0714-4377-B894-6BE4C2D6E202}" type="slidenum">
              <a:rPr lang="en-US" dirty="0"/>
              <a:t>‹#›</a:t>
            </a:fld>
            <a:endParaRPr lang="en-US"/>
          </a:p>
        </p:txBody>
      </p:sp>
    </p:spTree>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278504F-A551-4DE0-9316-4DCD1D8CC752}" type="datetimeFigureOut">
              <a:rPr lang="en-US" dirty="0"/>
              <a:t>12/13/2020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A7A6979-0714-4377-B894-6BE4C2D6E202}" type="slidenum">
              <a:rPr lang="en-US" dirty="0"/>
              <a:t>‹#›</a:t>
            </a:fld>
            <a:endParaRPr lang="en-US"/>
          </a:p>
        </p:txBody>
      </p:sp>
    </p:spTree>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p:cNvSpPr>
            <a:spLocks noGrp="1"/>
          </p:cNvSpPr>
          <p:nvPr>
            <p:ph type="dt" sz="half" idx="10"/>
          </p:nvPr>
        </p:nvSpPr>
        <p:spPr/>
        <p:txBody>
          <a:bodyPr/>
          <a:lstStyle/>
          <a:p>
            <a:fld id="{D1BE4249-C0D0-4B06-8692-E8BB871AF643}" type="datetimeFigureOut">
              <a:rPr lang="en-US" dirty="0"/>
              <a:t>12/13/2020</a:t>
            </a:fld>
            <a:endParaRPr lang="en-US"/>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a:p>
        </p:txBody>
      </p:sp>
      <p:sp>
        <p:nvSpPr>
          <p:cNvPr id="11" name="Slide Number Placeholder 10"/>
          <p:cNvSpPr>
            <a:spLocks noGrp="1"/>
          </p:cNvSpPr>
          <p:nvPr>
            <p:ph type="sldNum" sz="quarter" idx="12"/>
          </p:nvPr>
        </p:nvSpPr>
        <p:spPr/>
        <p:txBody>
          <a:bodyPr/>
          <a:lstStyle/>
          <a:p>
            <a:fld id="{8A7A6979-0714-4377-B894-6BE4C2D6E202}" type="slidenum">
              <a:rPr lang="en-US" dirty="0"/>
              <a:t>‹#›</a:t>
            </a:fld>
            <a:endParaRPr lang="en-US"/>
          </a:p>
        </p:txBody>
      </p:sp>
    </p:spTree>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042B0DB6-F5C7-45FB-8CF3-31B45F9C2DAC}" type="datetimeFigureOut">
              <a:rPr lang="en-US" dirty="0"/>
              <a:t>12/13/2020</a:t>
            </a:fld>
            <a:endParaRPr lang="en-US"/>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a:p>
        </p:txBody>
      </p:sp>
      <p:sp>
        <p:nvSpPr>
          <p:cNvPr id="10" name="Slide Number Placeholder 9"/>
          <p:cNvSpPr>
            <a:spLocks noGrp="1"/>
          </p:cNvSpPr>
          <p:nvPr>
            <p:ph type="sldNum" sz="quarter" idx="12"/>
          </p:nvPr>
        </p:nvSpPr>
        <p:spPr/>
        <p:txBody>
          <a:bodyPr/>
          <a:lstStyle/>
          <a:p>
            <a:fld id="{8A7A6979-0714-4377-B894-6BE4C2D6E202}" type="slidenum">
              <a:rPr lang="en-US" dirty="0"/>
              <a:t>‹#›</a:t>
            </a:fld>
            <a:endParaRPr lang="en-US"/>
          </a:p>
        </p:txBody>
      </p:sp>
    </p:spTree>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1160EA64-D806-43AC-9DF2-F8C432F32B4C}" type="datetimeFigureOut">
              <a:rPr lang="en-US" dirty="0"/>
              <a:t>12/13/2020</a:t>
            </a:fld>
            <a:endParaRPr lang="en-US"/>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8A7A6979-0714-4377-B894-6BE4C2D6E202}" type="slidenum">
              <a:rPr lang="en-US" dirty="0"/>
              <a:pPr/>
              <a:t>‹#›</a:t>
            </a:fld>
            <a:endParaRPr lang="en-US"/>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hdr="0" ftr="0" dt="0"/>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moodleucl.uclouvain.be/course/view.php?id=5533" TargetMode="External"/><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comments" Target="../comments/comment3.xml"/></Relationships>
</file>

<file path=ppt/slides/_rels/slide1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comments" Target="../comments/comment4.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8" Type="http://schemas.openxmlformats.org/officeDocument/2006/relationships/image" Target="../media/image29.jpe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comments" Target="../comments/comment5.xml"/><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4.png"/><Relationship Id="rId4" Type="http://schemas.openxmlformats.org/officeDocument/2006/relationships/notesSlide" Target="../notesSlides/notesSlide1.xml"/></Relationships>
</file>

<file path=ppt/slides/_rels/slide4.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8" Type="http://schemas.openxmlformats.org/officeDocument/2006/relationships/comments" Target="../comments/comment2.xml"/><Relationship Id="rId3" Type="http://schemas.openxmlformats.org/officeDocument/2006/relationships/slideLayout" Target="../slideLayouts/slideLayout2.xml"/><Relationship Id="rId7" Type="http://schemas.openxmlformats.org/officeDocument/2006/relationships/image" Target="../media/image15.png"/><Relationship Id="rId2" Type="http://schemas.microsoft.com/office/2007/relationships/media" Target="../media/media2.mp4"/><Relationship Id="rId1" Type="http://schemas.openxmlformats.org/officeDocument/2006/relationships/video" Target="NULL" TargetMode="External"/><Relationship Id="rId6" Type="http://schemas.openxmlformats.org/officeDocument/2006/relationships/image" Target="../media/image14.jpeg"/><Relationship Id="rId5" Type="http://schemas.openxmlformats.org/officeDocument/2006/relationships/image" Target="../media/image13.jpe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15273" y="1023686"/>
            <a:ext cx="3422853" cy="2326366"/>
          </a:xfrm>
        </p:spPr>
        <p:txBody>
          <a:bodyPr>
            <a:normAutofit/>
          </a:bodyPr>
          <a:lstStyle/>
          <a:p>
            <a:r>
              <a:rPr lang="en-US" sz="2800" dirty="0">
                <a:latin typeface="Calibri" panose="020F0502020204030204" pitchFamily="34" charset="0"/>
                <a:cs typeface="Calibri" panose="020F0502020204030204" pitchFamily="34" charset="0"/>
              </a:rPr>
              <a:t>Jury final</a:t>
            </a:r>
          </a:p>
        </p:txBody>
      </p:sp>
      <p:sp>
        <p:nvSpPr>
          <p:cNvPr id="3" name="Subtitle 2"/>
          <p:cNvSpPr>
            <a:spLocks noGrp="1"/>
          </p:cNvSpPr>
          <p:nvPr>
            <p:ph type="subTitle" idx="1"/>
          </p:nvPr>
        </p:nvSpPr>
        <p:spPr>
          <a:xfrm>
            <a:off x="615273" y="3507949"/>
            <a:ext cx="3422853" cy="1839114"/>
          </a:xfrm>
        </p:spPr>
        <p:txBody>
          <a:bodyPr vert="horz" lIns="91440" tIns="45720" rIns="91440" bIns="45720" rtlCol="0">
            <a:normAutofit lnSpcReduction="10000"/>
          </a:bodyPr>
          <a:lstStyle/>
          <a:p>
            <a:pPr>
              <a:lnSpc>
                <a:spcPct val="90000"/>
              </a:lnSpc>
            </a:pPr>
            <a:r>
              <a:rPr lang="de-DE" sz="1100" dirty="0">
                <a:solidFill>
                  <a:srgbClr val="FFFFFF"/>
                </a:solidFill>
                <a:latin typeface="Calibri" panose="020F0502020204030204" pitchFamily="34" charset="0"/>
                <a:ea typeface="+mn-lt"/>
                <a:cs typeface="Calibri" panose="020F0502020204030204" pitchFamily="34" charset="0"/>
              </a:rPr>
              <a:t> </a:t>
            </a:r>
            <a:r>
              <a:rPr lang="de-DE" sz="1500" dirty="0">
                <a:solidFill>
                  <a:srgbClr val="FFFFFF"/>
                </a:solidFill>
                <a:latin typeface="Calibri" panose="020F0502020204030204" pitchFamily="34" charset="0"/>
                <a:ea typeface="+mn-lt"/>
                <a:cs typeface="Calibri" panose="020F0502020204030204" pitchFamily="34" charset="0"/>
              </a:rPr>
              <a:t> Equipe 11.27</a:t>
            </a:r>
          </a:p>
          <a:p>
            <a:pPr>
              <a:lnSpc>
                <a:spcPct val="90000"/>
              </a:lnSpc>
            </a:pPr>
            <a:r>
              <a:rPr lang="de-DE" sz="1500" dirty="0">
                <a:solidFill>
                  <a:srgbClr val="FFFFFF"/>
                </a:solidFill>
                <a:latin typeface="Calibri" panose="020F0502020204030204" pitchFamily="34" charset="0"/>
                <a:ea typeface="+mn-lt"/>
                <a:cs typeface="Calibri" panose="020F0502020204030204" pitchFamily="34" charset="0"/>
              </a:rPr>
              <a:t>Clara Nys, Nicolas Luyckx, Romain Loncour, </a:t>
            </a:r>
            <a:br>
              <a:rPr lang="de-DE" sz="1500" dirty="0">
                <a:solidFill>
                  <a:srgbClr val="FFFFFF"/>
                </a:solidFill>
                <a:latin typeface="Calibri" panose="020F0502020204030204" pitchFamily="34" charset="0"/>
                <a:ea typeface="+mn-lt"/>
                <a:cs typeface="Calibri" panose="020F0502020204030204" pitchFamily="34" charset="0"/>
              </a:rPr>
            </a:br>
            <a:r>
              <a:rPr lang="de-DE" sz="1500" dirty="0">
                <a:solidFill>
                  <a:srgbClr val="FFFFFF"/>
                </a:solidFill>
                <a:latin typeface="Calibri" panose="020F0502020204030204" pitchFamily="34" charset="0"/>
                <a:ea typeface="+mn-lt"/>
                <a:cs typeface="Calibri" panose="020F0502020204030204" pitchFamily="34" charset="0"/>
              </a:rPr>
              <a:t>Thibault Lootvoet, Hugolin Louis, Safiya Nouidei</a:t>
            </a:r>
          </a:p>
          <a:p>
            <a:pPr>
              <a:lnSpc>
                <a:spcPct val="90000"/>
              </a:lnSpc>
            </a:pPr>
            <a:r>
              <a:rPr lang="de-DE" sz="1500" dirty="0">
                <a:solidFill>
                  <a:srgbClr val="FFFFFF"/>
                </a:solidFill>
                <a:latin typeface="Calibri" panose="020F0502020204030204" pitchFamily="34" charset="0"/>
                <a:ea typeface="+mn-lt"/>
                <a:cs typeface="Calibri" panose="020F0502020204030204" pitchFamily="34" charset="0"/>
              </a:rPr>
              <a:t>Tuteur: Thomas Bader </a:t>
            </a:r>
          </a:p>
          <a:p>
            <a:pPr>
              <a:lnSpc>
                <a:spcPct val="90000"/>
              </a:lnSpc>
            </a:pPr>
            <a:r>
              <a:rPr lang="de-DE" sz="1100" dirty="0">
                <a:solidFill>
                  <a:srgbClr val="FFFFFF"/>
                </a:solidFill>
                <a:latin typeface="Calibri" panose="020F0502020204030204" pitchFamily="34" charset="0"/>
                <a:ea typeface="+mn-lt"/>
                <a:cs typeface="Calibri" panose="020F0502020204030204" pitchFamily="34" charset="0"/>
              </a:rPr>
              <a:t>      </a:t>
            </a:r>
          </a:p>
        </p:txBody>
      </p:sp>
      <p:pic>
        <p:nvPicPr>
          <p:cNvPr id="7" name="Image 7" descr="Une image contenant plafond, intérieur, bagage, personne&#10;&#10;Description générée automatiquement">
            <a:extLst>
              <a:ext uri="{FF2B5EF4-FFF2-40B4-BE49-F238E27FC236}">
                <a16:creationId xmlns:a16="http://schemas.microsoft.com/office/drawing/2014/main" id="{E7D4168E-992E-4C80-8A74-C69D8CE4C3DD}"/>
              </a:ext>
            </a:extLst>
          </p:cNvPr>
          <p:cNvPicPr>
            <a:picLocks noChangeAspect="1"/>
          </p:cNvPicPr>
          <p:nvPr/>
        </p:nvPicPr>
        <p:blipFill>
          <a:blip r:embed="rId2"/>
          <a:stretch>
            <a:fillRect/>
          </a:stretch>
        </p:blipFill>
        <p:spPr>
          <a:xfrm>
            <a:off x="5114086" y="1023686"/>
            <a:ext cx="5990434" cy="4495922"/>
          </a:xfrm>
          <a:prstGeom prst="rect">
            <a:avLst/>
          </a:prstGeom>
        </p:spPr>
      </p:pic>
      <p:sp>
        <p:nvSpPr>
          <p:cNvPr id="6" name="TextBox 5">
            <a:extLst>
              <a:ext uri="{FF2B5EF4-FFF2-40B4-BE49-F238E27FC236}">
                <a16:creationId xmlns:a16="http://schemas.microsoft.com/office/drawing/2014/main" id="{F66A36EE-A181-4544-AAAD-A21C91ADF85C}"/>
              </a:ext>
            </a:extLst>
          </p:cNvPr>
          <p:cNvSpPr txBox="1"/>
          <p:nvPr/>
        </p:nvSpPr>
        <p:spPr>
          <a:xfrm>
            <a:off x="-623889" y="5596277"/>
            <a:ext cx="5901179" cy="723275"/>
          </a:xfrm>
          <a:prstGeom prst="rect">
            <a:avLst/>
          </a:prstGeom>
          <a:noFill/>
        </p:spPr>
        <p:txBody>
          <a:bodyPr wrap="square" lIns="91440" tIns="45720" rIns="91440" bIns="45720" rtlCol="0" anchor="t">
            <a:spAutoFit/>
          </a:bodyPr>
          <a:lstStyle/>
          <a:p>
            <a:pPr algn="ctr">
              <a:spcAft>
                <a:spcPts val="600"/>
              </a:spcAft>
            </a:pPr>
            <a:r>
              <a:rPr lang="en-GB">
                <a:solidFill>
                  <a:schemeClr val="bg1"/>
                </a:solidFill>
                <a:latin typeface="Calibri"/>
                <a:cs typeface="Calibri"/>
              </a:rPr>
              <a:t>2020 </a:t>
            </a:r>
            <a:endParaRPr lang="en-GB">
              <a:solidFill>
                <a:schemeClr val="bg1"/>
              </a:solidFill>
              <a:latin typeface="Calibri" panose="020F0502020204030204" pitchFamily="34" charset="0"/>
              <a:cs typeface="Calibri" panose="020F0502020204030204" pitchFamily="34" charset="0"/>
            </a:endParaRPr>
          </a:p>
          <a:p>
            <a:pPr algn="ctr" fontAlgn="ctr">
              <a:spcAft>
                <a:spcPts val="600"/>
              </a:spcAft>
            </a:pPr>
            <a:r>
              <a:rPr lang="fr-FR" b="0" i="0" u="sng">
                <a:solidFill>
                  <a:schemeClr val="bg1"/>
                </a:solidFill>
                <a:effectLst/>
                <a:latin typeface="Calibri"/>
                <a:cs typeface="Calibri"/>
              </a:rPr>
              <a:t>LEPL1501 - Projet 1 - S2-S13</a:t>
            </a:r>
            <a:endParaRPr lang="fr-FR" b="0" i="0" u="sng">
              <a:solidFill>
                <a:schemeClr val="bg1"/>
              </a:solidFill>
              <a:effectLst/>
              <a:latin typeface="Calibri"/>
              <a:cs typeface="Calibri"/>
              <a:hlinkClick r:id="rId3">
                <a:extLst>
                  <a:ext uri="{A12FA001-AC4F-418D-AE19-62706E023703}">
                    <ahyp:hlinkClr xmlns:ahyp="http://schemas.microsoft.com/office/drawing/2018/hyperlinkcolor" val="tx"/>
                  </a:ext>
                </a:extLst>
              </a:hlinkClick>
            </a:endParaRPr>
          </a:p>
        </p:txBody>
      </p:sp>
      <p:sp>
        <p:nvSpPr>
          <p:cNvPr id="4" name="PB">
            <a:extLst>
              <a:ext uri="{FF2B5EF4-FFF2-40B4-BE49-F238E27FC236}">
                <a16:creationId xmlns:a16="http://schemas.microsoft.com/office/drawing/2014/main" id="{F2D6B56C-1EF4-41BC-B4F7-4D3E0EBFF2A0}"/>
              </a:ext>
            </a:extLst>
          </p:cNvPr>
          <p:cNvSpPr/>
          <p:nvPr/>
        </p:nvSpPr>
        <p:spPr>
          <a:xfrm>
            <a:off x="0" y="6794500"/>
            <a:ext cx="717176" cy="63500"/>
          </a:xfrm>
          <a:prstGeom prst="rect">
            <a:avLst/>
          </a:prstGeom>
          <a:solidFill>
            <a:srgbClr val="0B1F4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0" name="Picture 9">
            <a:extLst>
              <a:ext uri="{FF2B5EF4-FFF2-40B4-BE49-F238E27FC236}">
                <a16:creationId xmlns:a16="http://schemas.microsoft.com/office/drawing/2014/main" id="{C3EC116B-2A90-45CE-8AE3-A0C8FD20AFB0}"/>
              </a:ext>
            </a:extLst>
          </p:cNvPr>
          <p:cNvPicPr>
            <a:picLocks noChangeAspect="1"/>
          </p:cNvPicPr>
          <p:nvPr/>
        </p:nvPicPr>
        <p:blipFill>
          <a:blip r:embed="rId4"/>
          <a:stretch>
            <a:fillRect/>
          </a:stretch>
        </p:blipFill>
        <p:spPr>
          <a:xfrm>
            <a:off x="10153970" y="5834314"/>
            <a:ext cx="950550" cy="810521"/>
          </a:xfrm>
          <a:prstGeom prst="rect">
            <a:avLst/>
          </a:prstGeom>
        </p:spPr>
      </p:pic>
    </p:spTree>
    <p:extLst>
      <p:ext uri="{BB962C8B-B14F-4D97-AF65-F5344CB8AC3E}">
        <p14:creationId xmlns:p14="http://schemas.microsoft.com/office/powerpoint/2010/main" val="25729467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83" name="Rectangle 82">
            <a:extLst>
              <a:ext uri="{FF2B5EF4-FFF2-40B4-BE49-F238E27FC236}">
                <a16:creationId xmlns:a16="http://schemas.microsoft.com/office/drawing/2014/main" id="{E642F1F7-6246-4C87-B941-6957B32BD0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491851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483D9F85-9444-4854-8437-04FFDE4D20FE}"/>
              </a:ext>
            </a:extLst>
          </p:cNvPr>
          <p:cNvSpPr>
            <a:spLocks noGrp="1"/>
          </p:cNvSpPr>
          <p:nvPr>
            <p:ph type="title"/>
          </p:nvPr>
        </p:nvSpPr>
        <p:spPr>
          <a:xfrm>
            <a:off x="1600200" y="4503279"/>
            <a:ext cx="8991600" cy="1264762"/>
          </a:xfrm>
        </p:spPr>
        <p:txBody>
          <a:bodyPr vert="horz" lIns="274320" tIns="182880" rIns="274320" bIns="182880" rtlCol="0" anchor="ctr" anchorCtr="1">
            <a:normAutofit/>
          </a:bodyPr>
          <a:lstStyle/>
          <a:p>
            <a:r>
              <a:rPr lang="en-US" sz="3200"/>
              <a:t>construction</a:t>
            </a:r>
          </a:p>
        </p:txBody>
      </p:sp>
      <p:pic>
        <p:nvPicPr>
          <p:cNvPr id="1032" name="Picture 8">
            <a:extLst>
              <a:ext uri="{FF2B5EF4-FFF2-40B4-BE49-F238E27FC236}">
                <a16:creationId xmlns:a16="http://schemas.microsoft.com/office/drawing/2014/main" id="{538F9EA2-7ACC-4FB3-BBA0-61D115BD3AD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384" r="-435" b="25989"/>
          <a:stretch/>
        </p:blipFill>
        <p:spPr bwMode="auto">
          <a:xfrm>
            <a:off x="640000" y="2200212"/>
            <a:ext cx="2273689" cy="2009767"/>
          </a:xfrm>
          <a:prstGeom prst="rect">
            <a:avLst/>
          </a:prstGeom>
          <a:noFill/>
          <a:extLst>
            <a:ext uri="{909E8E84-426E-40DD-AFC4-6F175D3DCCD1}">
              <a14:hiddenFill xmlns:a14="http://schemas.microsoft.com/office/drawing/2010/main">
                <a:solidFill>
                  <a:srgbClr val="FFFFFF"/>
                </a:solidFill>
              </a14:hiddenFill>
            </a:ext>
          </a:extLst>
        </p:spPr>
      </p:pic>
      <p:pic>
        <p:nvPicPr>
          <p:cNvPr id="1037" name="Picture 13">
            <a:extLst>
              <a:ext uri="{FF2B5EF4-FFF2-40B4-BE49-F238E27FC236}">
                <a16:creationId xmlns:a16="http://schemas.microsoft.com/office/drawing/2014/main" id="{BD81F6B8-4532-46B0-9F78-A6A41A7D7CA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23605"/>
          <a:stretch/>
        </p:blipFill>
        <p:spPr bwMode="auto">
          <a:xfrm>
            <a:off x="6098522" y="2140686"/>
            <a:ext cx="2779223" cy="2130368"/>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a:extLst>
              <a:ext uri="{FF2B5EF4-FFF2-40B4-BE49-F238E27FC236}">
                <a16:creationId xmlns:a16="http://schemas.microsoft.com/office/drawing/2014/main" id="{ECEE893F-1027-4C62-BD03-EB24334C79B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19953"/>
          <a:stretch/>
        </p:blipFill>
        <p:spPr bwMode="auto">
          <a:xfrm>
            <a:off x="9104407" y="2305331"/>
            <a:ext cx="2789662" cy="1967450"/>
          </a:xfrm>
          <a:prstGeom prst="rect">
            <a:avLst/>
          </a:prstGeom>
          <a:noFill/>
          <a:extLst>
            <a:ext uri="{909E8E84-426E-40DD-AFC4-6F175D3DCCD1}">
              <a14:hiddenFill xmlns:a14="http://schemas.microsoft.com/office/drawing/2010/main">
                <a:solidFill>
                  <a:srgbClr val="FFFFFF"/>
                </a:solidFill>
              </a14:hiddenFill>
            </a:ext>
          </a:extLst>
        </p:spPr>
      </p:pic>
      <p:pic>
        <p:nvPicPr>
          <p:cNvPr id="7" name="Espace réservé du contenu 6">
            <a:extLst>
              <a:ext uri="{FF2B5EF4-FFF2-40B4-BE49-F238E27FC236}">
                <a16:creationId xmlns:a16="http://schemas.microsoft.com/office/drawing/2014/main" id="{E7EA3F70-1168-4217-B152-342FBE1A3B14}"/>
              </a:ext>
            </a:extLst>
          </p:cNvPr>
          <p:cNvPicPr>
            <a:picLocks noGrp="1" noChangeAspect="1"/>
          </p:cNvPicPr>
          <p:nvPr>
            <p:ph idx="1"/>
          </p:nvPr>
        </p:nvPicPr>
        <p:blipFill>
          <a:blip r:embed="rId6"/>
          <a:stretch>
            <a:fillRect/>
          </a:stretch>
        </p:blipFill>
        <p:spPr>
          <a:xfrm>
            <a:off x="3171356" y="2369260"/>
            <a:ext cx="2580895" cy="1832435"/>
          </a:xfrm>
          <a:prstGeom prst="rect">
            <a:avLst/>
          </a:prstGeom>
        </p:spPr>
      </p:pic>
      <p:sp>
        <p:nvSpPr>
          <p:cNvPr id="4" name="Espace réservé du numéro de diapositive 3">
            <a:extLst>
              <a:ext uri="{FF2B5EF4-FFF2-40B4-BE49-F238E27FC236}">
                <a16:creationId xmlns:a16="http://schemas.microsoft.com/office/drawing/2014/main" id="{479BE495-F460-4ABC-AD02-E890D285923C}"/>
              </a:ext>
            </a:extLst>
          </p:cNvPr>
          <p:cNvSpPr>
            <a:spLocks noGrp="1"/>
          </p:cNvSpPr>
          <p:nvPr>
            <p:ph type="sldNum" sz="quarter" idx="12"/>
          </p:nvPr>
        </p:nvSpPr>
        <p:spPr>
          <a:xfrm>
            <a:off x="10758922" y="6217920"/>
            <a:ext cx="365760" cy="365760"/>
          </a:xfrm>
        </p:spPr>
        <p:txBody>
          <a:bodyPr vert="horz" lIns="18288" tIns="45720" rIns="18288" bIns="45720" rtlCol="0" anchor="ctr">
            <a:normAutofit/>
          </a:bodyPr>
          <a:lstStyle/>
          <a:p>
            <a:pPr>
              <a:lnSpc>
                <a:spcPct val="90000"/>
              </a:lnSpc>
              <a:spcAft>
                <a:spcPts val="600"/>
              </a:spcAft>
            </a:pPr>
            <a:fld id="{8A7A6979-0714-4377-B894-6BE4C2D6E202}" type="slidenum">
              <a:rPr lang="en-US" smtClean="0"/>
              <a:pPr>
                <a:lnSpc>
                  <a:spcPct val="90000"/>
                </a:lnSpc>
                <a:spcAft>
                  <a:spcPts val="600"/>
                </a:spcAft>
              </a:pPr>
              <a:t>10</a:t>
            </a:fld>
            <a:endParaRPr lang="en-US"/>
          </a:p>
        </p:txBody>
      </p:sp>
      <p:sp>
        <p:nvSpPr>
          <p:cNvPr id="10" name="ZoneTexte 9">
            <a:extLst>
              <a:ext uri="{FF2B5EF4-FFF2-40B4-BE49-F238E27FC236}">
                <a16:creationId xmlns:a16="http://schemas.microsoft.com/office/drawing/2014/main" id="{343954AC-0C6A-43DC-B321-C6A4D32E3402}"/>
              </a:ext>
            </a:extLst>
          </p:cNvPr>
          <p:cNvSpPr txBox="1"/>
          <p:nvPr/>
        </p:nvSpPr>
        <p:spPr>
          <a:xfrm>
            <a:off x="9146197" y="744918"/>
            <a:ext cx="2743200" cy="1323439"/>
          </a:xfrm>
          <a:prstGeom prst="rect">
            <a:avLst/>
          </a:prstGeom>
          <a:noFill/>
          <a:ln w="28575">
            <a:solidFill>
              <a:schemeClr val="accent2">
                <a:lumMod val="75000"/>
              </a:schemeClr>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Aft>
                <a:spcPts val="600"/>
              </a:spcAft>
            </a:pPr>
            <a:r>
              <a:rPr lang="fr-FR" sz="2000">
                <a:ea typeface="+mn-lt"/>
                <a:cs typeface="+mn-lt"/>
              </a:rPr>
              <a:t>Grue sans le système de rotation ( supprimé car inutile et manque de stabilité )</a:t>
            </a:r>
            <a:endParaRPr lang="fr-FR"/>
          </a:p>
        </p:txBody>
      </p:sp>
      <p:sp>
        <p:nvSpPr>
          <p:cNvPr id="12" name="ZoneTexte 11">
            <a:extLst>
              <a:ext uri="{FF2B5EF4-FFF2-40B4-BE49-F238E27FC236}">
                <a16:creationId xmlns:a16="http://schemas.microsoft.com/office/drawing/2014/main" id="{488AA5DD-34DB-49B7-966A-9CCD6F5A1862}"/>
              </a:ext>
            </a:extLst>
          </p:cNvPr>
          <p:cNvSpPr txBox="1"/>
          <p:nvPr/>
        </p:nvSpPr>
        <p:spPr>
          <a:xfrm>
            <a:off x="639887" y="588327"/>
            <a:ext cx="2218120" cy="1477328"/>
          </a:xfrm>
          <a:prstGeom prst="rect">
            <a:avLst/>
          </a:prstGeom>
          <a:noFill/>
          <a:ln w="28575">
            <a:solidFill>
              <a:schemeClr val="accent2">
                <a:lumMod val="75000"/>
              </a:schemeClr>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Aft>
                <a:spcPts val="600"/>
              </a:spcAft>
            </a:pPr>
            <a:r>
              <a:rPr lang="fr-FR">
                <a:ea typeface="+mn-lt"/>
                <a:cs typeface="+mn-lt"/>
              </a:rPr>
              <a:t>Barge en polyuréthane et plaque en bois fixée par-dessus et par-dessous</a:t>
            </a:r>
            <a:endParaRPr lang="fr-FR"/>
          </a:p>
        </p:txBody>
      </p:sp>
      <p:sp>
        <p:nvSpPr>
          <p:cNvPr id="13" name="ZoneTexte 12">
            <a:extLst>
              <a:ext uri="{FF2B5EF4-FFF2-40B4-BE49-F238E27FC236}">
                <a16:creationId xmlns:a16="http://schemas.microsoft.com/office/drawing/2014/main" id="{AEB5157C-DD35-4A1E-BB21-C33E42CBE099}"/>
              </a:ext>
            </a:extLst>
          </p:cNvPr>
          <p:cNvSpPr txBox="1"/>
          <p:nvPr/>
        </p:nvSpPr>
        <p:spPr>
          <a:xfrm>
            <a:off x="3200973" y="1047373"/>
            <a:ext cx="2552510" cy="1015663"/>
          </a:xfrm>
          <a:prstGeom prst="rect">
            <a:avLst/>
          </a:prstGeom>
          <a:noFill/>
          <a:ln w="28575">
            <a:solidFill>
              <a:schemeClr val="accent2">
                <a:lumMod val="75000"/>
              </a:schemeClr>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Aft>
                <a:spcPts val="600"/>
              </a:spcAft>
            </a:pPr>
            <a:r>
              <a:rPr lang="fr-FR" sz="2000">
                <a:latin typeface="Calibri"/>
                <a:cs typeface="Calibri"/>
              </a:rPr>
              <a:t>Patron pour la découpe des bras de la grue (format A1)</a:t>
            </a:r>
          </a:p>
        </p:txBody>
      </p:sp>
      <p:sp>
        <p:nvSpPr>
          <p:cNvPr id="14" name="ZoneTexte 13">
            <a:extLst>
              <a:ext uri="{FF2B5EF4-FFF2-40B4-BE49-F238E27FC236}">
                <a16:creationId xmlns:a16="http://schemas.microsoft.com/office/drawing/2014/main" id="{CF04B8E2-733C-42DD-95FC-CECD7C85CA60}"/>
              </a:ext>
            </a:extLst>
          </p:cNvPr>
          <p:cNvSpPr txBox="1"/>
          <p:nvPr/>
        </p:nvSpPr>
        <p:spPr>
          <a:xfrm>
            <a:off x="6141905" y="1299716"/>
            <a:ext cx="2682005" cy="717411"/>
          </a:xfrm>
          <a:prstGeom prst="rect">
            <a:avLst/>
          </a:prstGeom>
          <a:noFill/>
          <a:ln w="28575">
            <a:solidFill>
              <a:schemeClr val="accent2">
                <a:lumMod val="75000"/>
              </a:schemeClr>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Aft>
                <a:spcPts val="600"/>
              </a:spcAft>
            </a:pPr>
            <a:r>
              <a:rPr lang="fr-FR" sz="2000">
                <a:latin typeface="Calibri"/>
                <a:cs typeface="Calibri"/>
              </a:rPr>
              <a:t>Grue avec le système de rotation</a:t>
            </a:r>
          </a:p>
        </p:txBody>
      </p:sp>
      <p:sp>
        <p:nvSpPr>
          <p:cNvPr id="6" name="PB">
            <a:extLst>
              <a:ext uri="{FF2B5EF4-FFF2-40B4-BE49-F238E27FC236}">
                <a16:creationId xmlns:a16="http://schemas.microsoft.com/office/drawing/2014/main" id="{ADB85DDA-CB9A-451A-BE63-0AC3CCD06C72}"/>
              </a:ext>
            </a:extLst>
          </p:cNvPr>
          <p:cNvSpPr/>
          <p:nvPr/>
        </p:nvSpPr>
        <p:spPr>
          <a:xfrm>
            <a:off x="0" y="6794500"/>
            <a:ext cx="6773333" cy="63500"/>
          </a:xfrm>
          <a:prstGeom prst="rect">
            <a:avLst/>
          </a:prstGeom>
          <a:solidFill>
            <a:srgbClr val="0B1F4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613885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2428D9-45EC-4704-8117-67EE6B27DE9C}"/>
              </a:ext>
            </a:extLst>
          </p:cNvPr>
          <p:cNvSpPr>
            <a:spLocks noGrp="1"/>
          </p:cNvSpPr>
          <p:nvPr>
            <p:ph type="title"/>
          </p:nvPr>
        </p:nvSpPr>
        <p:spPr>
          <a:xfrm>
            <a:off x="1352550" y="175931"/>
            <a:ext cx="9486900" cy="1371600"/>
          </a:xfrm>
        </p:spPr>
        <p:txBody>
          <a:bodyPr/>
          <a:lstStyle/>
          <a:p>
            <a:pPr algn="ctr"/>
            <a:r>
              <a:rPr lang="fr-BE">
                <a:latin typeface="Calibri"/>
                <a:cs typeface="Calibri"/>
              </a:rPr>
              <a:t>Modélisation physique</a:t>
            </a:r>
            <a:endParaRPr lang="fr-BE"/>
          </a:p>
        </p:txBody>
      </p:sp>
      <p:sp>
        <p:nvSpPr>
          <p:cNvPr id="5" name="Slide Number Placeholder 4">
            <a:extLst>
              <a:ext uri="{FF2B5EF4-FFF2-40B4-BE49-F238E27FC236}">
                <a16:creationId xmlns:a16="http://schemas.microsoft.com/office/drawing/2014/main" id="{06B6DD84-C580-4504-BB7A-38739193BC05}"/>
              </a:ext>
            </a:extLst>
          </p:cNvPr>
          <p:cNvSpPr>
            <a:spLocks noGrp="1"/>
          </p:cNvSpPr>
          <p:nvPr>
            <p:ph type="sldNum" sz="quarter" idx="12"/>
          </p:nvPr>
        </p:nvSpPr>
        <p:spPr>
          <a:xfrm>
            <a:off x="11701897" y="6436995"/>
            <a:ext cx="365760" cy="365760"/>
          </a:xfrm>
        </p:spPr>
        <p:txBody>
          <a:bodyPr/>
          <a:lstStyle/>
          <a:p>
            <a:fld id="{F8E28480-1C08-4458-AD97-0283E6FFD09D}" type="slidenum">
              <a:rPr lang="en-US" smtClean="0"/>
              <a:t>11</a:t>
            </a:fld>
            <a:endParaRPr lang="en-US"/>
          </a:p>
        </p:txBody>
      </p:sp>
      <p:pic>
        <p:nvPicPr>
          <p:cNvPr id="3" name="Image 5">
            <a:extLst>
              <a:ext uri="{FF2B5EF4-FFF2-40B4-BE49-F238E27FC236}">
                <a16:creationId xmlns:a16="http://schemas.microsoft.com/office/drawing/2014/main" id="{8E4B57C8-C9AA-4D90-9A92-675544750D64}"/>
              </a:ext>
            </a:extLst>
          </p:cNvPr>
          <p:cNvPicPr>
            <a:picLocks noChangeAspect="1"/>
          </p:cNvPicPr>
          <p:nvPr/>
        </p:nvPicPr>
        <p:blipFill rotWithShape="1">
          <a:blip r:embed="rId3"/>
          <a:srcRect l="20835" t="11580" r="19165" b="13928"/>
          <a:stretch/>
        </p:blipFill>
        <p:spPr>
          <a:xfrm rot="16200000">
            <a:off x="6677146" y="1051559"/>
            <a:ext cx="3692135" cy="6106168"/>
          </a:xfrm>
          <a:prstGeom prst="rect">
            <a:avLst/>
          </a:prstGeom>
        </p:spPr>
      </p:pic>
      <p:sp>
        <p:nvSpPr>
          <p:cNvPr id="7" name="PB">
            <a:extLst>
              <a:ext uri="{FF2B5EF4-FFF2-40B4-BE49-F238E27FC236}">
                <a16:creationId xmlns:a16="http://schemas.microsoft.com/office/drawing/2014/main" id="{0F648259-D4AB-4908-89D3-4BC80DC82DF8}"/>
              </a:ext>
            </a:extLst>
          </p:cNvPr>
          <p:cNvSpPr/>
          <p:nvPr/>
        </p:nvSpPr>
        <p:spPr>
          <a:xfrm>
            <a:off x="0" y="6794500"/>
            <a:ext cx="7450667" cy="63500"/>
          </a:xfrm>
          <a:prstGeom prst="rect">
            <a:avLst/>
          </a:prstGeom>
          <a:solidFill>
            <a:srgbClr val="0B1F4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TextBox 7">
            <a:extLst>
              <a:ext uri="{FF2B5EF4-FFF2-40B4-BE49-F238E27FC236}">
                <a16:creationId xmlns:a16="http://schemas.microsoft.com/office/drawing/2014/main" id="{DA533A0B-8238-471B-9579-476B44C5C36C}"/>
              </a:ext>
            </a:extLst>
          </p:cNvPr>
          <p:cNvSpPr txBox="1"/>
          <p:nvPr/>
        </p:nvSpPr>
        <p:spPr>
          <a:xfrm>
            <a:off x="510029" y="2146791"/>
            <a:ext cx="4621695" cy="420435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GB" err="1">
                <a:latin typeface="Calibri" panose="020F0502020204030204" pitchFamily="34" charset="0"/>
                <a:cs typeface="Calibri" panose="020F0502020204030204" pitchFamily="34" charset="0"/>
              </a:rPr>
              <a:t>Calcul</a:t>
            </a:r>
            <a:r>
              <a:rPr lang="en-GB">
                <a:latin typeface="Calibri" panose="020F0502020204030204" pitchFamily="34" charset="0"/>
                <a:cs typeface="Calibri" panose="020F0502020204030204" pitchFamily="34" charset="0"/>
              </a:rPr>
              <a:t> de </a:t>
            </a:r>
            <a:r>
              <a:rPr lang="en-GB" err="1">
                <a:latin typeface="Calibri" panose="020F0502020204030204" pitchFamily="34" charset="0"/>
                <a:cs typeface="Calibri" panose="020F0502020204030204" pitchFamily="34" charset="0"/>
              </a:rPr>
              <a:t>l’enfoncement</a:t>
            </a:r>
            <a:endParaRPr lang="en-GB">
              <a:latin typeface="Calibri" panose="020F0502020204030204" pitchFamily="34" charset="0"/>
              <a:cs typeface="Calibri" panose="020F0502020204030204" pitchFamily="34" charset="0"/>
            </a:endParaRPr>
          </a:p>
          <a:p>
            <a:pPr>
              <a:lnSpc>
                <a:spcPct val="150000"/>
              </a:lnSpc>
            </a:pPr>
            <a:r>
              <a:rPr lang="en-GB" u="sng" err="1">
                <a:latin typeface="Calibri" panose="020F0502020204030204" pitchFamily="34" charset="0"/>
                <a:cs typeface="Calibri" panose="020F0502020204030204" pitchFamily="34" charset="0"/>
              </a:rPr>
              <a:t>Itérations</a:t>
            </a:r>
            <a:r>
              <a:rPr lang="en-GB" u="sng">
                <a:latin typeface="Calibri" panose="020F0502020204030204" pitchFamily="34" charset="0"/>
                <a:cs typeface="Calibri" panose="020F0502020204030204" pitchFamily="34" charset="0"/>
              </a:rPr>
              <a:t> :</a:t>
            </a:r>
          </a:p>
          <a:p>
            <a:pPr marL="285750" indent="-285750">
              <a:lnSpc>
                <a:spcPct val="150000"/>
              </a:lnSpc>
              <a:buFont typeface="Arial" panose="020B0604020202020204" pitchFamily="34" charset="0"/>
              <a:buChar char="•"/>
            </a:pPr>
            <a:r>
              <a:rPr lang="en-GB" err="1">
                <a:latin typeface="Calibri" panose="020F0502020204030204" pitchFamily="34" charset="0"/>
                <a:cs typeface="Calibri" panose="020F0502020204030204" pitchFamily="34" charset="0"/>
              </a:rPr>
              <a:t>Choisir</a:t>
            </a:r>
            <a:r>
              <a:rPr lang="en-GB">
                <a:latin typeface="Calibri" panose="020F0502020204030204" pitchFamily="34" charset="0"/>
                <a:cs typeface="Calibri" panose="020F0502020204030204" pitchFamily="34" charset="0"/>
              </a:rPr>
              <a:t> un angle (</a:t>
            </a:r>
            <a:r>
              <a:rPr lang="el-GR" b="0" i="0">
                <a:solidFill>
                  <a:srgbClr val="202122"/>
                </a:solidFill>
                <a:effectLst/>
                <a:latin typeface="Calibri" panose="020F0502020204030204" pitchFamily="34" charset="0"/>
                <a:cs typeface="Calibri" panose="020F0502020204030204" pitchFamily="34" charset="0"/>
              </a:rPr>
              <a:t>α</a:t>
            </a:r>
            <a:r>
              <a:rPr lang="en-GB" b="0" i="0">
                <a:solidFill>
                  <a:srgbClr val="202122"/>
                </a:solidFill>
                <a:effectLst/>
                <a:latin typeface="Calibri" panose="020F0502020204030204" pitchFamily="34" charset="0"/>
                <a:cs typeface="Calibri" panose="020F0502020204030204" pitchFamily="34" charset="0"/>
              </a:rPr>
              <a:t>)</a:t>
            </a:r>
            <a:endParaRPr lang="en-GB">
              <a:latin typeface="Calibri" panose="020F0502020204030204" pitchFamily="34" charset="0"/>
              <a:cs typeface="Calibri" panose="020F0502020204030204" pitchFamily="34" charset="0"/>
            </a:endParaRPr>
          </a:p>
          <a:p>
            <a:pPr marL="285750" indent="-285750">
              <a:lnSpc>
                <a:spcPct val="150000"/>
              </a:lnSpc>
              <a:buFont typeface="Arial" panose="020B0604020202020204" pitchFamily="34" charset="0"/>
              <a:buChar char="•"/>
            </a:pPr>
            <a:r>
              <a:rPr lang="en-GB" err="1">
                <a:latin typeface="Calibri" panose="020F0502020204030204" pitchFamily="34" charset="0"/>
                <a:cs typeface="Calibri" panose="020F0502020204030204" pitchFamily="34" charset="0"/>
              </a:rPr>
              <a:t>Calcul</a:t>
            </a:r>
            <a:r>
              <a:rPr lang="en-GB">
                <a:latin typeface="Calibri" panose="020F0502020204030204" pitchFamily="34" charset="0"/>
                <a:cs typeface="Calibri" panose="020F0502020204030204" pitchFamily="34" charset="0"/>
              </a:rPr>
              <a:t> du nouveau centre de </a:t>
            </a:r>
            <a:r>
              <a:rPr lang="en-GB" err="1">
                <a:latin typeface="Calibri" panose="020F0502020204030204" pitchFamily="34" charset="0"/>
                <a:cs typeface="Calibri" panose="020F0502020204030204" pitchFamily="34" charset="0"/>
              </a:rPr>
              <a:t>Gravité</a:t>
            </a:r>
            <a:r>
              <a:rPr lang="en-GB">
                <a:latin typeface="Calibri" panose="020F0502020204030204" pitchFamily="34" charset="0"/>
                <a:cs typeface="Calibri" panose="020F0502020204030204" pitchFamily="34" charset="0"/>
              </a:rPr>
              <a:t> (G’) </a:t>
            </a:r>
            <a:r>
              <a:rPr lang="en-GB" err="1">
                <a:latin typeface="Calibri" panose="020F0502020204030204" pitchFamily="34" charset="0"/>
                <a:cs typeface="Calibri" panose="020F0502020204030204" pitchFamily="34" charset="0"/>
              </a:rPr>
              <a:t>selon</a:t>
            </a:r>
            <a:r>
              <a:rPr lang="en-GB">
                <a:latin typeface="Calibri" panose="020F0502020204030204" pitchFamily="34" charset="0"/>
                <a:cs typeface="Calibri" panose="020F0502020204030204" pitchFamily="34" charset="0"/>
              </a:rPr>
              <a:t> </a:t>
            </a:r>
            <a:r>
              <a:rPr lang="en-GB" err="1">
                <a:latin typeface="Calibri" panose="020F0502020204030204" pitchFamily="34" charset="0"/>
                <a:cs typeface="Calibri" panose="020F0502020204030204" pitchFamily="34" charset="0"/>
              </a:rPr>
              <a:t>l’axe</a:t>
            </a:r>
            <a:r>
              <a:rPr lang="en-GB">
                <a:latin typeface="Calibri" panose="020F0502020204030204" pitchFamily="34" charset="0"/>
                <a:cs typeface="Calibri" panose="020F0502020204030204" pitchFamily="34" charset="0"/>
              </a:rPr>
              <a:t> x</a:t>
            </a:r>
          </a:p>
          <a:p>
            <a:pPr marL="285750" indent="-285750">
              <a:lnSpc>
                <a:spcPct val="150000"/>
              </a:lnSpc>
              <a:buFont typeface="Arial" panose="020B0604020202020204" pitchFamily="34" charset="0"/>
              <a:buChar char="•"/>
            </a:pPr>
            <a:r>
              <a:rPr lang="en-GB" err="1">
                <a:latin typeface="Calibri" panose="020F0502020204030204" pitchFamily="34" charset="0"/>
                <a:cs typeface="Calibri" panose="020F0502020204030204" pitchFamily="34" charset="0"/>
              </a:rPr>
              <a:t>Calcul</a:t>
            </a:r>
            <a:r>
              <a:rPr lang="en-GB">
                <a:latin typeface="Calibri" panose="020F0502020204030204" pitchFamily="34" charset="0"/>
                <a:cs typeface="Calibri" panose="020F0502020204030204" pitchFamily="34" charset="0"/>
              </a:rPr>
              <a:t> du nouveau centre de </a:t>
            </a:r>
            <a:r>
              <a:rPr lang="en-GB" err="1">
                <a:latin typeface="Calibri" panose="020F0502020204030204" pitchFamily="34" charset="0"/>
                <a:cs typeface="Calibri" panose="020F0502020204030204" pitchFamily="34" charset="0"/>
              </a:rPr>
              <a:t>Poussée</a:t>
            </a:r>
            <a:r>
              <a:rPr lang="en-GB">
                <a:latin typeface="Calibri" panose="020F0502020204030204" pitchFamily="34" charset="0"/>
                <a:cs typeface="Calibri" panose="020F0502020204030204" pitchFamily="34" charset="0"/>
              </a:rPr>
              <a:t> (C’) </a:t>
            </a:r>
            <a:r>
              <a:rPr lang="en-GB" err="1">
                <a:latin typeface="Calibri" panose="020F0502020204030204" pitchFamily="34" charset="0"/>
                <a:cs typeface="Calibri" panose="020F0502020204030204" pitchFamily="34" charset="0"/>
              </a:rPr>
              <a:t>selon</a:t>
            </a:r>
            <a:r>
              <a:rPr lang="en-GB">
                <a:latin typeface="Calibri" panose="020F0502020204030204" pitchFamily="34" charset="0"/>
                <a:cs typeface="Calibri" panose="020F0502020204030204" pitchFamily="34" charset="0"/>
              </a:rPr>
              <a:t> </a:t>
            </a:r>
            <a:r>
              <a:rPr lang="en-GB" err="1">
                <a:latin typeface="Calibri" panose="020F0502020204030204" pitchFamily="34" charset="0"/>
                <a:cs typeface="Calibri" panose="020F0502020204030204" pitchFamily="34" charset="0"/>
              </a:rPr>
              <a:t>l’axe</a:t>
            </a:r>
            <a:r>
              <a:rPr lang="en-GB">
                <a:latin typeface="Calibri" panose="020F0502020204030204" pitchFamily="34" charset="0"/>
                <a:cs typeface="Calibri" panose="020F0502020204030204" pitchFamily="34" charset="0"/>
              </a:rPr>
              <a:t> x</a:t>
            </a:r>
          </a:p>
          <a:p>
            <a:pPr marL="285750" indent="-285750">
              <a:lnSpc>
                <a:spcPct val="150000"/>
              </a:lnSpc>
              <a:buFont typeface="Arial" panose="020B0604020202020204" pitchFamily="34" charset="0"/>
              <a:buChar char="•"/>
            </a:pPr>
            <a:r>
              <a:rPr lang="en-GB" err="1">
                <a:latin typeface="Calibri" panose="020F0502020204030204" pitchFamily="34" charset="0"/>
                <a:cs typeface="Calibri" panose="020F0502020204030204" pitchFamily="34" charset="0"/>
              </a:rPr>
              <a:t>Egaler</a:t>
            </a:r>
            <a:r>
              <a:rPr lang="en-GB">
                <a:latin typeface="Calibri" panose="020F0502020204030204" pitchFamily="34" charset="0"/>
                <a:cs typeface="Calibri" panose="020F0502020204030204" pitchFamily="34" charset="0"/>
              </a:rPr>
              <a:t> la position de C’ et de G’</a:t>
            </a:r>
          </a:p>
          <a:p>
            <a:pPr marL="742950" lvl="1" indent="-285750">
              <a:lnSpc>
                <a:spcPct val="150000"/>
              </a:lnSpc>
              <a:buFont typeface="Arial" panose="020B0604020202020204" pitchFamily="34" charset="0"/>
              <a:buChar char="•"/>
            </a:pPr>
            <a:r>
              <a:rPr lang="en-GB" err="1">
                <a:latin typeface="Calibri" panose="020F0502020204030204" pitchFamily="34" charset="0"/>
                <a:cs typeface="Calibri" panose="020F0502020204030204" pitchFamily="34" charset="0"/>
              </a:rPr>
              <a:t>Quand</a:t>
            </a:r>
            <a:r>
              <a:rPr lang="en-GB">
                <a:latin typeface="Calibri" panose="020F0502020204030204" pitchFamily="34" charset="0"/>
                <a:cs typeface="Calibri" panose="020F0502020204030204" pitchFamily="34" charset="0"/>
              </a:rPr>
              <a:t> XG’ = XC’ : </a:t>
            </a:r>
            <a:r>
              <a:rPr lang="el-GR" b="0" i="0">
                <a:solidFill>
                  <a:srgbClr val="202122"/>
                </a:solidFill>
                <a:effectLst/>
                <a:latin typeface="Calibri" panose="020F0502020204030204" pitchFamily="34" charset="0"/>
                <a:cs typeface="Calibri" panose="020F0502020204030204" pitchFamily="34" charset="0"/>
              </a:rPr>
              <a:t>α</a:t>
            </a:r>
            <a:r>
              <a:rPr lang="en-GB" b="0" i="0">
                <a:solidFill>
                  <a:srgbClr val="202122"/>
                </a:solidFill>
                <a:effectLst/>
                <a:latin typeface="Calibri" panose="020F0502020204030204" pitchFamily="34" charset="0"/>
                <a:cs typeface="Calibri" panose="020F0502020204030204" pitchFamily="34" charset="0"/>
              </a:rPr>
              <a:t> </a:t>
            </a:r>
            <a:r>
              <a:rPr lang="en-GB" b="0" i="0" err="1">
                <a:solidFill>
                  <a:srgbClr val="202122"/>
                </a:solidFill>
                <a:effectLst/>
                <a:latin typeface="Calibri" panose="020F0502020204030204" pitchFamily="34" charset="0"/>
                <a:cs typeface="Calibri" panose="020F0502020204030204" pitchFamily="34" charset="0"/>
              </a:rPr>
              <a:t>est</a:t>
            </a:r>
            <a:r>
              <a:rPr lang="en-GB" b="0" i="0">
                <a:solidFill>
                  <a:srgbClr val="202122"/>
                </a:solidFill>
                <a:effectLst/>
                <a:latin typeface="Calibri" panose="020F0502020204030204" pitchFamily="34" charset="0"/>
                <a:cs typeface="Calibri" panose="020F0502020204030204" pitchFamily="34" charset="0"/>
              </a:rPr>
              <a:t> </a:t>
            </a:r>
            <a:r>
              <a:rPr lang="en-GB" b="0" i="0" err="1">
                <a:solidFill>
                  <a:srgbClr val="202122"/>
                </a:solidFill>
                <a:effectLst/>
                <a:latin typeface="Calibri" panose="020F0502020204030204" pitchFamily="34" charset="0"/>
                <a:cs typeface="Calibri" panose="020F0502020204030204" pitchFamily="34" charset="0"/>
              </a:rPr>
              <a:t>l’angle</a:t>
            </a:r>
            <a:r>
              <a:rPr lang="en-GB" b="0" i="0">
                <a:solidFill>
                  <a:srgbClr val="202122"/>
                </a:solidFill>
                <a:effectLst/>
                <a:latin typeface="Calibri" panose="020F0502020204030204" pitchFamily="34" charset="0"/>
                <a:cs typeface="Calibri" panose="020F0502020204030204" pitchFamily="34" charset="0"/>
              </a:rPr>
              <a:t> final</a:t>
            </a:r>
          </a:p>
          <a:p>
            <a:pPr marL="742950" lvl="1" indent="-285750">
              <a:lnSpc>
                <a:spcPct val="150000"/>
              </a:lnSpc>
              <a:buFont typeface="Arial" panose="020B0604020202020204" pitchFamily="34" charset="0"/>
              <a:buChar char="•"/>
            </a:pPr>
            <a:r>
              <a:rPr lang="en-GB" err="1">
                <a:solidFill>
                  <a:srgbClr val="202122"/>
                </a:solidFill>
                <a:latin typeface="Calibri" panose="020F0502020204030204" pitchFamily="34" charset="0"/>
                <a:cs typeface="Calibri" panose="020F0502020204030204" pitchFamily="34" charset="0"/>
              </a:rPr>
              <a:t>Sinon</a:t>
            </a:r>
            <a:r>
              <a:rPr lang="en-GB">
                <a:solidFill>
                  <a:srgbClr val="202122"/>
                </a:solidFill>
                <a:latin typeface="Calibri" panose="020F0502020204030204" pitchFamily="34" charset="0"/>
                <a:cs typeface="Calibri" panose="020F0502020204030204" pitchFamily="34" charset="0"/>
              </a:rPr>
              <a:t> </a:t>
            </a:r>
            <a:r>
              <a:rPr lang="en-GB" err="1">
                <a:solidFill>
                  <a:srgbClr val="202122"/>
                </a:solidFill>
                <a:latin typeface="Calibri" panose="020F0502020204030204" pitchFamily="34" charset="0"/>
                <a:cs typeface="Calibri" panose="020F0502020204030204" pitchFamily="34" charset="0"/>
              </a:rPr>
              <a:t>recommencer</a:t>
            </a:r>
            <a:r>
              <a:rPr lang="en-GB">
                <a:solidFill>
                  <a:srgbClr val="202122"/>
                </a:solidFill>
                <a:latin typeface="Calibri" panose="020F0502020204030204" pitchFamily="34" charset="0"/>
                <a:cs typeface="Calibri" panose="020F0502020204030204" pitchFamily="34" charset="0"/>
              </a:rPr>
              <a:t> un cycle</a:t>
            </a:r>
            <a:endParaRPr lang="fr-FR">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5716854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A46D55E-ADF1-4159-86DF-B755C7A3603A}"/>
              </a:ext>
            </a:extLst>
          </p:cNvPr>
          <p:cNvSpPr>
            <a:spLocks noGrp="1"/>
          </p:cNvSpPr>
          <p:nvPr>
            <p:ph type="title"/>
          </p:nvPr>
        </p:nvSpPr>
        <p:spPr>
          <a:xfrm>
            <a:off x="2231136" y="325373"/>
            <a:ext cx="7740613" cy="1003663"/>
          </a:xfrm>
        </p:spPr>
        <p:txBody>
          <a:bodyPr/>
          <a:lstStyle/>
          <a:p>
            <a:r>
              <a:rPr lang="fr-BE"/>
              <a:t>Programme informatique</a:t>
            </a:r>
            <a:endParaRPr lang="nl-BE"/>
          </a:p>
        </p:txBody>
      </p:sp>
      <p:sp>
        <p:nvSpPr>
          <p:cNvPr id="3" name="Espace réservé du contenu 2">
            <a:extLst>
              <a:ext uri="{FF2B5EF4-FFF2-40B4-BE49-F238E27FC236}">
                <a16:creationId xmlns:a16="http://schemas.microsoft.com/office/drawing/2014/main" id="{8AA9B2BA-6357-4B5D-9205-B1AD1C98E8BC}"/>
              </a:ext>
            </a:extLst>
          </p:cNvPr>
          <p:cNvSpPr>
            <a:spLocks noGrp="1"/>
          </p:cNvSpPr>
          <p:nvPr>
            <p:ph idx="1"/>
          </p:nvPr>
        </p:nvSpPr>
        <p:spPr>
          <a:xfrm>
            <a:off x="1192192" y="1712347"/>
            <a:ext cx="4835488" cy="4941668"/>
          </a:xfrm>
        </p:spPr>
        <p:txBody>
          <a:bodyPr vert="horz" lIns="91440" tIns="45720" rIns="91440" bIns="45720" rtlCol="0" anchor="t">
            <a:normAutofit/>
          </a:bodyPr>
          <a:lstStyle/>
          <a:p>
            <a:r>
              <a:rPr lang="fr-FR" dirty="0"/>
              <a:t>Résolution de l'équation différentielle</a:t>
            </a:r>
          </a:p>
          <a:p>
            <a:endParaRPr lang="fr-FR" dirty="0"/>
          </a:p>
          <a:p>
            <a:endParaRPr lang="fr-FR" dirty="0"/>
          </a:p>
          <a:p>
            <a:endParaRPr lang="fr-FR" dirty="0"/>
          </a:p>
          <a:p>
            <a:pPr marL="0" indent="0">
              <a:buNone/>
            </a:pPr>
            <a:endParaRPr lang="fr-FR" dirty="0"/>
          </a:p>
          <a:p>
            <a:r>
              <a:rPr lang="fr-FR" dirty="0"/>
              <a:t>Simulation pas-à-pas</a:t>
            </a:r>
          </a:p>
          <a:p>
            <a:endParaRPr lang="fr-FR" dirty="0"/>
          </a:p>
          <a:p>
            <a:r>
              <a:rPr lang="fr-FR" dirty="0"/>
              <a:t>Utilisation de </a:t>
            </a:r>
            <a:r>
              <a:rPr lang="fr-FR" dirty="0" err="1"/>
              <a:t>NumPy</a:t>
            </a:r>
            <a:r>
              <a:rPr lang="fr-FR" dirty="0"/>
              <a:t> et </a:t>
            </a:r>
            <a:r>
              <a:rPr lang="fr-FR" dirty="0" err="1"/>
              <a:t>Matplotlib</a:t>
            </a:r>
            <a:endParaRPr lang="fr-FR" dirty="0"/>
          </a:p>
          <a:p>
            <a:endParaRPr lang="fr-FR" dirty="0"/>
          </a:p>
          <a:p>
            <a:r>
              <a:rPr lang="fr-FR" dirty="0"/>
              <a:t>Stockage des données dans des matrices</a:t>
            </a:r>
          </a:p>
          <a:p>
            <a:endParaRPr lang="fr-FR" dirty="0"/>
          </a:p>
          <a:p>
            <a:r>
              <a:rPr lang="fr-FR" dirty="0"/>
              <a:t>Création de graphiques à partir des matrices</a:t>
            </a:r>
          </a:p>
          <a:p>
            <a:endParaRPr lang="fr-FR" dirty="0"/>
          </a:p>
          <a:p>
            <a:endParaRPr lang="fr-FR" dirty="0"/>
          </a:p>
          <a:p>
            <a:endParaRPr lang="fr-FR" dirty="0"/>
          </a:p>
          <a:p>
            <a:endParaRPr lang="nl-BE" dirty="0"/>
          </a:p>
        </p:txBody>
      </p:sp>
      <p:sp>
        <p:nvSpPr>
          <p:cNvPr id="4" name="Espace réservé du numéro de diapositive 3">
            <a:extLst>
              <a:ext uri="{FF2B5EF4-FFF2-40B4-BE49-F238E27FC236}">
                <a16:creationId xmlns:a16="http://schemas.microsoft.com/office/drawing/2014/main" id="{7DF74850-D337-4772-A508-57005946F97C}"/>
              </a:ext>
            </a:extLst>
          </p:cNvPr>
          <p:cNvSpPr>
            <a:spLocks noGrp="1"/>
          </p:cNvSpPr>
          <p:nvPr>
            <p:ph type="sldNum" sz="quarter" idx="12"/>
          </p:nvPr>
        </p:nvSpPr>
        <p:spPr/>
        <p:txBody>
          <a:bodyPr/>
          <a:lstStyle/>
          <a:p>
            <a:fld id="{8A7A6979-0714-4377-B894-6BE4C2D6E202}" type="slidenum">
              <a:rPr lang="en-US" smtClean="0"/>
              <a:pPr/>
              <a:t>12</a:t>
            </a:fld>
            <a:endParaRPr lang="en-US"/>
          </a:p>
        </p:txBody>
      </p:sp>
      <p:pic>
        <p:nvPicPr>
          <p:cNvPr id="5" name="Image 71" descr="Une image contenant texte&#10;&#10;Description générée automatiquement">
            <a:extLst>
              <a:ext uri="{FF2B5EF4-FFF2-40B4-BE49-F238E27FC236}">
                <a16:creationId xmlns:a16="http://schemas.microsoft.com/office/drawing/2014/main" id="{67619A49-6E77-4816-9173-1AA83C61E4FE}"/>
              </a:ext>
            </a:extLst>
          </p:cNvPr>
          <p:cNvPicPr>
            <a:picLocks noChangeAspect="1"/>
          </p:cNvPicPr>
          <p:nvPr/>
        </p:nvPicPr>
        <p:blipFill>
          <a:blip r:embed="rId2"/>
          <a:stretch>
            <a:fillRect/>
          </a:stretch>
        </p:blipFill>
        <p:spPr>
          <a:xfrm>
            <a:off x="1941382" y="2304394"/>
            <a:ext cx="2571750" cy="1123950"/>
          </a:xfrm>
          <a:prstGeom prst="rect">
            <a:avLst/>
          </a:prstGeom>
        </p:spPr>
      </p:pic>
      <p:sp>
        <p:nvSpPr>
          <p:cNvPr id="24" name="Flèche : courbe vers la droite 23">
            <a:extLst>
              <a:ext uri="{FF2B5EF4-FFF2-40B4-BE49-F238E27FC236}">
                <a16:creationId xmlns:a16="http://schemas.microsoft.com/office/drawing/2014/main" id="{814F26D6-B13D-42A2-8454-7B0857BD4BB1}"/>
              </a:ext>
            </a:extLst>
          </p:cNvPr>
          <p:cNvSpPr/>
          <p:nvPr/>
        </p:nvSpPr>
        <p:spPr>
          <a:xfrm rot="10680000">
            <a:off x="9550444" y="2801276"/>
            <a:ext cx="646981" cy="3719009"/>
          </a:xfrm>
          <a:prstGeom prst="curved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fr-FR">
              <a:solidFill>
                <a:schemeClr val="tx1"/>
              </a:solidFill>
            </a:endParaRPr>
          </a:p>
        </p:txBody>
      </p:sp>
      <p:sp>
        <p:nvSpPr>
          <p:cNvPr id="26" name="Flèche : bas 25">
            <a:extLst>
              <a:ext uri="{FF2B5EF4-FFF2-40B4-BE49-F238E27FC236}">
                <a16:creationId xmlns:a16="http://schemas.microsoft.com/office/drawing/2014/main" id="{28AB2E42-DA0F-4CE8-9BF3-57AA352EBCBB}"/>
              </a:ext>
            </a:extLst>
          </p:cNvPr>
          <p:cNvSpPr/>
          <p:nvPr/>
        </p:nvSpPr>
        <p:spPr>
          <a:xfrm>
            <a:off x="7851238" y="2115690"/>
            <a:ext cx="460076" cy="474454"/>
          </a:xfrm>
          <a:prstGeom prst="down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fr-FR"/>
          </a:p>
        </p:txBody>
      </p:sp>
      <p:sp>
        <p:nvSpPr>
          <p:cNvPr id="27" name="Flèche : bas 26">
            <a:extLst>
              <a:ext uri="{FF2B5EF4-FFF2-40B4-BE49-F238E27FC236}">
                <a16:creationId xmlns:a16="http://schemas.microsoft.com/office/drawing/2014/main" id="{D947732E-77E0-4E8B-93F6-30284CD333AF}"/>
              </a:ext>
            </a:extLst>
          </p:cNvPr>
          <p:cNvSpPr/>
          <p:nvPr/>
        </p:nvSpPr>
        <p:spPr>
          <a:xfrm>
            <a:off x="7851237" y="3883693"/>
            <a:ext cx="460076" cy="474454"/>
          </a:xfrm>
          <a:prstGeom prst="down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fr-FR"/>
          </a:p>
        </p:txBody>
      </p:sp>
      <p:sp>
        <p:nvSpPr>
          <p:cNvPr id="28" name="Flèche : bas 27">
            <a:extLst>
              <a:ext uri="{FF2B5EF4-FFF2-40B4-BE49-F238E27FC236}">
                <a16:creationId xmlns:a16="http://schemas.microsoft.com/office/drawing/2014/main" id="{0C516E9E-BD92-4EB5-99FA-DF4810A0B9B0}"/>
              </a:ext>
            </a:extLst>
          </p:cNvPr>
          <p:cNvSpPr/>
          <p:nvPr/>
        </p:nvSpPr>
        <p:spPr>
          <a:xfrm>
            <a:off x="7851238" y="4782074"/>
            <a:ext cx="460076" cy="474454"/>
          </a:xfrm>
          <a:prstGeom prst="down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fr-FR"/>
          </a:p>
        </p:txBody>
      </p:sp>
      <p:sp>
        <p:nvSpPr>
          <p:cNvPr id="29" name="Flèche : bas 28">
            <a:extLst>
              <a:ext uri="{FF2B5EF4-FFF2-40B4-BE49-F238E27FC236}">
                <a16:creationId xmlns:a16="http://schemas.microsoft.com/office/drawing/2014/main" id="{E5BF6087-FF49-4F26-9C7D-77A14563F2B9}"/>
              </a:ext>
            </a:extLst>
          </p:cNvPr>
          <p:cNvSpPr/>
          <p:nvPr/>
        </p:nvSpPr>
        <p:spPr>
          <a:xfrm>
            <a:off x="7851237" y="5687436"/>
            <a:ext cx="460076" cy="474454"/>
          </a:xfrm>
          <a:prstGeom prst="down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fr-FR"/>
          </a:p>
        </p:txBody>
      </p:sp>
      <p:sp>
        <p:nvSpPr>
          <p:cNvPr id="18" name="Rectangle 17">
            <a:extLst>
              <a:ext uri="{FF2B5EF4-FFF2-40B4-BE49-F238E27FC236}">
                <a16:creationId xmlns:a16="http://schemas.microsoft.com/office/drawing/2014/main" id="{92CA99E7-D912-4A76-8C1C-132ED065AFBA}"/>
              </a:ext>
            </a:extLst>
          </p:cNvPr>
          <p:cNvSpPr/>
          <p:nvPr/>
        </p:nvSpPr>
        <p:spPr>
          <a:xfrm>
            <a:off x="6797923" y="1714321"/>
            <a:ext cx="2476500" cy="485775"/>
          </a:xfrm>
          <a:prstGeom prst="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fr-FR"/>
              <a:t>Conditions initiales</a:t>
            </a:r>
          </a:p>
        </p:txBody>
      </p:sp>
      <p:sp>
        <p:nvSpPr>
          <p:cNvPr id="20" name="Rectangle 19">
            <a:extLst>
              <a:ext uri="{FF2B5EF4-FFF2-40B4-BE49-F238E27FC236}">
                <a16:creationId xmlns:a16="http://schemas.microsoft.com/office/drawing/2014/main" id="{0919F52A-106A-463A-9E14-F25E94A578E1}"/>
              </a:ext>
            </a:extLst>
          </p:cNvPr>
          <p:cNvSpPr/>
          <p:nvPr/>
        </p:nvSpPr>
        <p:spPr>
          <a:xfrm>
            <a:off x="6841465" y="4396365"/>
            <a:ext cx="2476500" cy="495300"/>
          </a:xfrm>
          <a:prstGeom prst="rect">
            <a:avLst/>
          </a:prstGeom>
          <a:ln/>
        </p:spPr>
        <p:style>
          <a:lnRef idx="1">
            <a:schemeClr val="accent6"/>
          </a:lnRef>
          <a:fillRef idx="2">
            <a:schemeClr val="accent6"/>
          </a:fillRef>
          <a:effectRef idx="1">
            <a:schemeClr val="accent6"/>
          </a:effectRef>
          <a:fontRef idx="minor">
            <a:schemeClr val="dk1"/>
          </a:fontRef>
        </p:style>
        <p:txBody>
          <a:bodyPr lIns="91440" tIns="45720" rIns="91440" bIns="45720" rtlCol="0" anchor="ctr"/>
          <a:lstStyle/>
          <a:p>
            <a:pPr algn="ctr"/>
            <a:r>
              <a:rPr lang="fr-FR"/>
              <a:t>Calcul accélération</a:t>
            </a:r>
          </a:p>
        </p:txBody>
      </p:sp>
      <p:sp>
        <p:nvSpPr>
          <p:cNvPr id="21" name="Rectangle 20">
            <a:extLst>
              <a:ext uri="{FF2B5EF4-FFF2-40B4-BE49-F238E27FC236}">
                <a16:creationId xmlns:a16="http://schemas.microsoft.com/office/drawing/2014/main" id="{B0F3E29C-56ED-4A23-BFBF-A79A4A5C65E8}"/>
              </a:ext>
            </a:extLst>
          </p:cNvPr>
          <p:cNvSpPr/>
          <p:nvPr/>
        </p:nvSpPr>
        <p:spPr>
          <a:xfrm>
            <a:off x="6841465" y="5332305"/>
            <a:ext cx="2476500" cy="495300"/>
          </a:xfrm>
          <a:prstGeom prst="rect">
            <a:avLst/>
          </a:prstGeom>
          <a:ln/>
        </p:spPr>
        <p:style>
          <a:lnRef idx="1">
            <a:schemeClr val="accent6"/>
          </a:lnRef>
          <a:fillRef idx="2">
            <a:schemeClr val="accent6"/>
          </a:fillRef>
          <a:effectRef idx="1">
            <a:schemeClr val="accent6"/>
          </a:effectRef>
          <a:fontRef idx="minor">
            <a:schemeClr val="dk1"/>
          </a:fontRef>
        </p:style>
        <p:txBody>
          <a:bodyPr lIns="91440" tIns="45720" rIns="91440" bIns="45720" rtlCol="0" anchor="ctr"/>
          <a:lstStyle/>
          <a:p>
            <a:pPr algn="ctr"/>
            <a:r>
              <a:rPr lang="fr-FR"/>
              <a:t>Calcul vitesse</a:t>
            </a:r>
          </a:p>
        </p:txBody>
      </p:sp>
      <p:sp>
        <p:nvSpPr>
          <p:cNvPr id="22" name="Rectangle 21">
            <a:extLst>
              <a:ext uri="{FF2B5EF4-FFF2-40B4-BE49-F238E27FC236}">
                <a16:creationId xmlns:a16="http://schemas.microsoft.com/office/drawing/2014/main" id="{D59F1794-9D9B-4B11-AC6C-93EC2330B092}"/>
              </a:ext>
            </a:extLst>
          </p:cNvPr>
          <p:cNvSpPr/>
          <p:nvPr/>
        </p:nvSpPr>
        <p:spPr>
          <a:xfrm>
            <a:off x="6841465" y="6219670"/>
            <a:ext cx="2476500" cy="495300"/>
          </a:xfrm>
          <a:prstGeom prst="rect">
            <a:avLst/>
          </a:prstGeom>
          <a:ln/>
        </p:spPr>
        <p:style>
          <a:lnRef idx="1">
            <a:schemeClr val="accent6"/>
          </a:lnRef>
          <a:fillRef idx="2">
            <a:schemeClr val="accent6"/>
          </a:fillRef>
          <a:effectRef idx="1">
            <a:schemeClr val="accent6"/>
          </a:effectRef>
          <a:fontRef idx="minor">
            <a:schemeClr val="dk1"/>
          </a:fontRef>
        </p:style>
        <p:txBody>
          <a:bodyPr lIns="91440" tIns="45720" rIns="91440" bIns="45720" rtlCol="0" anchor="ctr"/>
          <a:lstStyle/>
          <a:p>
            <a:pPr algn="ctr"/>
            <a:r>
              <a:rPr lang="fr-FR"/>
              <a:t>Calcul angle</a:t>
            </a:r>
          </a:p>
        </p:txBody>
      </p:sp>
      <p:sp>
        <p:nvSpPr>
          <p:cNvPr id="30" name="ZoneTexte 29">
            <a:extLst>
              <a:ext uri="{FF2B5EF4-FFF2-40B4-BE49-F238E27FC236}">
                <a16:creationId xmlns:a16="http://schemas.microsoft.com/office/drawing/2014/main" id="{774F5586-511E-4BE9-9B02-37DC631B7EE4}"/>
              </a:ext>
            </a:extLst>
          </p:cNvPr>
          <p:cNvSpPr txBox="1"/>
          <p:nvPr/>
        </p:nvSpPr>
        <p:spPr>
          <a:xfrm>
            <a:off x="10372905" y="4246097"/>
            <a:ext cx="182305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a:t>Boucle :</a:t>
            </a:r>
          </a:p>
          <a:p>
            <a:r>
              <a:rPr lang="fr-FR"/>
              <a:t>for i in range</a:t>
            </a:r>
          </a:p>
        </p:txBody>
      </p:sp>
      <p:sp>
        <p:nvSpPr>
          <p:cNvPr id="31" name="Rectangle 30">
            <a:extLst>
              <a:ext uri="{FF2B5EF4-FFF2-40B4-BE49-F238E27FC236}">
                <a16:creationId xmlns:a16="http://schemas.microsoft.com/office/drawing/2014/main" id="{7BB05D32-B0E8-4DC9-9A31-D0DF8182F26F}"/>
              </a:ext>
            </a:extLst>
          </p:cNvPr>
          <p:cNvSpPr/>
          <p:nvPr/>
        </p:nvSpPr>
        <p:spPr>
          <a:xfrm>
            <a:off x="6841465" y="3565969"/>
            <a:ext cx="2476500" cy="485775"/>
          </a:xfrm>
          <a:prstGeom prst="rect">
            <a:avLst/>
          </a:prstGeom>
          <a:ln/>
        </p:spPr>
        <p:style>
          <a:lnRef idx="1">
            <a:schemeClr val="accent6"/>
          </a:lnRef>
          <a:fillRef idx="2">
            <a:schemeClr val="accent6"/>
          </a:fillRef>
          <a:effectRef idx="1">
            <a:schemeClr val="accent6"/>
          </a:effectRef>
          <a:fontRef idx="minor">
            <a:schemeClr val="dk1"/>
          </a:fontRef>
        </p:style>
        <p:txBody>
          <a:bodyPr lIns="91440" tIns="45720" rIns="91440" bIns="45720" rtlCol="0" anchor="ctr"/>
          <a:lstStyle/>
          <a:p>
            <a:pPr algn="ctr"/>
            <a:r>
              <a:rPr lang="fr-FR"/>
              <a:t>Calculs des couples</a:t>
            </a:r>
          </a:p>
        </p:txBody>
      </p:sp>
      <p:sp>
        <p:nvSpPr>
          <p:cNvPr id="32" name="Flèche : bas 31">
            <a:extLst>
              <a:ext uri="{FF2B5EF4-FFF2-40B4-BE49-F238E27FC236}">
                <a16:creationId xmlns:a16="http://schemas.microsoft.com/office/drawing/2014/main" id="{60054B5E-5F30-4747-B032-F05F7D17DC51}"/>
              </a:ext>
            </a:extLst>
          </p:cNvPr>
          <p:cNvSpPr/>
          <p:nvPr/>
        </p:nvSpPr>
        <p:spPr>
          <a:xfrm>
            <a:off x="7851237" y="3034607"/>
            <a:ext cx="460076" cy="474454"/>
          </a:xfrm>
          <a:prstGeom prst="down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fr-FR"/>
          </a:p>
        </p:txBody>
      </p:sp>
      <p:sp>
        <p:nvSpPr>
          <p:cNvPr id="19" name="Rectangle 18">
            <a:extLst>
              <a:ext uri="{FF2B5EF4-FFF2-40B4-BE49-F238E27FC236}">
                <a16:creationId xmlns:a16="http://schemas.microsoft.com/office/drawing/2014/main" id="{1AC121AB-2801-406D-8EDA-6DCBEBB86668}"/>
              </a:ext>
            </a:extLst>
          </p:cNvPr>
          <p:cNvSpPr/>
          <p:nvPr/>
        </p:nvSpPr>
        <p:spPr>
          <a:xfrm>
            <a:off x="6841465" y="2684227"/>
            <a:ext cx="2476500" cy="485775"/>
          </a:xfrm>
          <a:prstGeom prst="rect">
            <a:avLst/>
          </a:prstGeom>
          <a:ln/>
        </p:spPr>
        <p:style>
          <a:lnRef idx="1">
            <a:schemeClr val="accent6"/>
          </a:lnRef>
          <a:fillRef idx="2">
            <a:schemeClr val="accent6"/>
          </a:fillRef>
          <a:effectRef idx="1">
            <a:schemeClr val="accent6"/>
          </a:effectRef>
          <a:fontRef idx="minor">
            <a:schemeClr val="dk1"/>
          </a:fontRef>
        </p:style>
        <p:txBody>
          <a:bodyPr lIns="91440" tIns="45720" rIns="91440" bIns="45720" rtlCol="0" anchor="ctr"/>
          <a:lstStyle/>
          <a:p>
            <a:pPr algn="ctr"/>
            <a:r>
              <a:rPr lang="fr-FR"/>
              <a:t>Variation de la distance</a:t>
            </a:r>
          </a:p>
        </p:txBody>
      </p:sp>
      <p:cxnSp>
        <p:nvCxnSpPr>
          <p:cNvPr id="33" name="Connecteur droit avec flèche 32">
            <a:extLst>
              <a:ext uri="{FF2B5EF4-FFF2-40B4-BE49-F238E27FC236}">
                <a16:creationId xmlns:a16="http://schemas.microsoft.com/office/drawing/2014/main" id="{7989E426-401A-4E02-B35B-B688A6E650C8}"/>
              </a:ext>
            </a:extLst>
          </p:cNvPr>
          <p:cNvCxnSpPr/>
          <p:nvPr/>
        </p:nvCxnSpPr>
        <p:spPr>
          <a:xfrm>
            <a:off x="5954486" y="1709057"/>
            <a:ext cx="21771" cy="4931229"/>
          </a:xfrm>
          <a:prstGeom prst="straightConnector1">
            <a:avLst/>
          </a:prstGeom>
        </p:spPr>
        <p:style>
          <a:lnRef idx="2">
            <a:schemeClr val="dk1"/>
          </a:lnRef>
          <a:fillRef idx="0">
            <a:schemeClr val="dk1"/>
          </a:fillRef>
          <a:effectRef idx="1">
            <a:schemeClr val="dk1"/>
          </a:effectRef>
          <a:fontRef idx="minor">
            <a:schemeClr val="tx1"/>
          </a:fontRef>
        </p:style>
      </p:cxnSp>
      <p:sp>
        <p:nvSpPr>
          <p:cNvPr id="7" name="PB">
            <a:extLst>
              <a:ext uri="{FF2B5EF4-FFF2-40B4-BE49-F238E27FC236}">
                <a16:creationId xmlns:a16="http://schemas.microsoft.com/office/drawing/2014/main" id="{1836EF22-564A-4EBE-BE24-CCF28BF5A275}"/>
              </a:ext>
            </a:extLst>
          </p:cNvPr>
          <p:cNvSpPr/>
          <p:nvPr/>
        </p:nvSpPr>
        <p:spPr>
          <a:xfrm>
            <a:off x="0" y="6794500"/>
            <a:ext cx="8128000" cy="63500"/>
          </a:xfrm>
          <a:prstGeom prst="rect">
            <a:avLst/>
          </a:prstGeom>
          <a:solidFill>
            <a:srgbClr val="0B1F4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9416363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4" name="Image 4">
            <a:extLst>
              <a:ext uri="{FF2B5EF4-FFF2-40B4-BE49-F238E27FC236}">
                <a16:creationId xmlns:a16="http://schemas.microsoft.com/office/drawing/2014/main" id="{9B25C0EE-BD26-42B0-9F3A-3A176226C815}"/>
              </a:ext>
            </a:extLst>
          </p:cNvPr>
          <p:cNvPicPr>
            <a:picLocks noChangeAspect="1"/>
          </p:cNvPicPr>
          <p:nvPr/>
        </p:nvPicPr>
        <p:blipFill>
          <a:blip r:embed="rId3"/>
          <a:stretch>
            <a:fillRect/>
          </a:stretch>
        </p:blipFill>
        <p:spPr>
          <a:xfrm>
            <a:off x="929265" y="1724429"/>
            <a:ext cx="9457940" cy="4851192"/>
          </a:xfrm>
          <a:prstGeom prst="rect">
            <a:avLst/>
          </a:prstGeom>
        </p:spPr>
      </p:pic>
      <p:pic>
        <p:nvPicPr>
          <p:cNvPr id="14" name="Picture 13">
            <a:extLst>
              <a:ext uri="{FF2B5EF4-FFF2-40B4-BE49-F238E27FC236}">
                <a16:creationId xmlns:a16="http://schemas.microsoft.com/office/drawing/2014/main" id="{E80E7AB1-6EF6-496B-B3ED-4AE728E7E5C4}"/>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958812" y="1814374"/>
            <a:ext cx="9398846" cy="4671303"/>
          </a:xfrm>
          <a:prstGeom prst="rect">
            <a:avLst/>
          </a:prstGeom>
        </p:spPr>
      </p:pic>
      <p:pic>
        <p:nvPicPr>
          <p:cNvPr id="61" name="Image 63">
            <a:extLst>
              <a:ext uri="{FF2B5EF4-FFF2-40B4-BE49-F238E27FC236}">
                <a16:creationId xmlns:a16="http://schemas.microsoft.com/office/drawing/2014/main" id="{8AD680CE-71D0-4B1F-816D-A3FB9AC9E887}"/>
              </a:ext>
            </a:extLst>
          </p:cNvPr>
          <p:cNvPicPr>
            <a:picLocks noChangeAspect="1"/>
          </p:cNvPicPr>
          <p:nvPr/>
        </p:nvPicPr>
        <p:blipFill>
          <a:blip r:embed="rId5"/>
          <a:stretch>
            <a:fillRect/>
          </a:stretch>
        </p:blipFill>
        <p:spPr>
          <a:xfrm>
            <a:off x="1063510" y="1785358"/>
            <a:ext cx="9189450" cy="4729335"/>
          </a:xfrm>
          <a:prstGeom prst="rect">
            <a:avLst/>
          </a:prstGeom>
        </p:spPr>
      </p:pic>
      <p:sp>
        <p:nvSpPr>
          <p:cNvPr id="2" name="Title 1">
            <a:extLst>
              <a:ext uri="{FF2B5EF4-FFF2-40B4-BE49-F238E27FC236}">
                <a16:creationId xmlns:a16="http://schemas.microsoft.com/office/drawing/2014/main" id="{EC7D406D-169C-4D20-9EA2-EF5614D1F4C3}"/>
              </a:ext>
            </a:extLst>
          </p:cNvPr>
          <p:cNvSpPr>
            <a:spLocks noGrp="1"/>
          </p:cNvSpPr>
          <p:nvPr>
            <p:ph type="title"/>
          </p:nvPr>
        </p:nvSpPr>
        <p:spPr>
          <a:xfrm>
            <a:off x="4110400" y="282379"/>
            <a:ext cx="3066937" cy="1188720"/>
          </a:xfrm>
        </p:spPr>
        <p:txBody>
          <a:bodyPr>
            <a:normAutofit/>
          </a:bodyPr>
          <a:lstStyle/>
          <a:p>
            <a:r>
              <a:rPr lang="fr-FR">
                <a:latin typeface="Calibri" panose="020F0502020204030204" pitchFamily="34" charset="0"/>
                <a:cs typeface="Calibri" panose="020F0502020204030204" pitchFamily="34" charset="0"/>
              </a:rPr>
              <a:t>Graphiques</a:t>
            </a:r>
          </a:p>
        </p:txBody>
      </p:sp>
      <p:sp>
        <p:nvSpPr>
          <p:cNvPr id="6" name="Slide Number Placeholder 5">
            <a:extLst>
              <a:ext uri="{FF2B5EF4-FFF2-40B4-BE49-F238E27FC236}">
                <a16:creationId xmlns:a16="http://schemas.microsoft.com/office/drawing/2014/main" id="{7234AC72-E726-4997-BCF3-2A402BBD3E23}"/>
              </a:ext>
            </a:extLst>
          </p:cNvPr>
          <p:cNvSpPr>
            <a:spLocks noGrp="1"/>
          </p:cNvSpPr>
          <p:nvPr>
            <p:ph type="sldNum" sz="quarter" idx="12"/>
          </p:nvPr>
        </p:nvSpPr>
        <p:spPr>
          <a:xfrm>
            <a:off x="10758922" y="6217920"/>
            <a:ext cx="365760" cy="365760"/>
          </a:xfrm>
        </p:spPr>
        <p:txBody>
          <a:bodyPr>
            <a:normAutofit/>
          </a:bodyPr>
          <a:lstStyle/>
          <a:p>
            <a:pPr>
              <a:lnSpc>
                <a:spcPct val="90000"/>
              </a:lnSpc>
              <a:spcAft>
                <a:spcPts val="600"/>
              </a:spcAft>
            </a:pPr>
            <a:fld id="{8A7A6979-0714-4377-B894-6BE4C2D6E202}" type="slidenum">
              <a:rPr lang="en-US" dirty="0"/>
              <a:pPr>
                <a:lnSpc>
                  <a:spcPct val="90000"/>
                </a:lnSpc>
                <a:spcAft>
                  <a:spcPts val="600"/>
                </a:spcAft>
              </a:pPr>
              <a:t>13</a:t>
            </a:fld>
            <a:endParaRPr lang="fr-FR"/>
          </a:p>
        </p:txBody>
      </p:sp>
      <p:sp>
        <p:nvSpPr>
          <p:cNvPr id="70" name="ZoneTexte 69">
            <a:extLst>
              <a:ext uri="{FF2B5EF4-FFF2-40B4-BE49-F238E27FC236}">
                <a16:creationId xmlns:a16="http://schemas.microsoft.com/office/drawing/2014/main" id="{269CD224-D9E2-42B7-A557-A0B98216F23A}"/>
              </a:ext>
            </a:extLst>
          </p:cNvPr>
          <p:cNvSpPr txBox="1"/>
          <p:nvPr/>
        </p:nvSpPr>
        <p:spPr>
          <a:xfrm>
            <a:off x="3128755" y="1564833"/>
            <a:ext cx="478155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fr-FR" i="1"/>
              <a:t>Angle</a:t>
            </a:r>
            <a:r>
              <a:rPr lang="fr-FR" i="1">
                <a:ea typeface="+mn-lt"/>
                <a:cs typeface="+mn-lt"/>
              </a:rPr>
              <a:t> en degrés en fonction du temps</a:t>
            </a:r>
          </a:p>
        </p:txBody>
      </p:sp>
      <p:pic>
        <p:nvPicPr>
          <p:cNvPr id="66" name="Image 67">
            <a:extLst>
              <a:ext uri="{FF2B5EF4-FFF2-40B4-BE49-F238E27FC236}">
                <a16:creationId xmlns:a16="http://schemas.microsoft.com/office/drawing/2014/main" id="{F5F3F3C4-D32E-4515-B620-E43C2AB3CB97}"/>
              </a:ext>
            </a:extLst>
          </p:cNvPr>
          <p:cNvPicPr>
            <a:picLocks noChangeAspect="1"/>
          </p:cNvPicPr>
          <p:nvPr/>
        </p:nvPicPr>
        <p:blipFill>
          <a:blip r:embed="rId6"/>
          <a:stretch>
            <a:fillRect/>
          </a:stretch>
        </p:blipFill>
        <p:spPr>
          <a:xfrm>
            <a:off x="905419" y="1864825"/>
            <a:ext cx="9505633" cy="4570400"/>
          </a:xfrm>
          <a:prstGeom prst="rect">
            <a:avLst/>
          </a:prstGeom>
        </p:spPr>
      </p:pic>
      <p:sp>
        <p:nvSpPr>
          <p:cNvPr id="68" name="ZoneTexte 67">
            <a:extLst>
              <a:ext uri="{FF2B5EF4-FFF2-40B4-BE49-F238E27FC236}">
                <a16:creationId xmlns:a16="http://schemas.microsoft.com/office/drawing/2014/main" id="{E089141F-9C7B-49EA-9CC6-89D3095D844C}"/>
              </a:ext>
            </a:extLst>
          </p:cNvPr>
          <p:cNvSpPr txBox="1"/>
          <p:nvPr/>
        </p:nvSpPr>
        <p:spPr>
          <a:xfrm>
            <a:off x="2357230" y="1571736"/>
            <a:ext cx="63246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fr-FR" i="1">
                <a:ea typeface="+mn-lt"/>
                <a:cs typeface="+mn-lt"/>
              </a:rPr>
              <a:t>Angle,  vitesse angulaire et accélération angulaire en fonction du temps</a:t>
            </a:r>
          </a:p>
        </p:txBody>
      </p:sp>
      <p:sp>
        <p:nvSpPr>
          <p:cNvPr id="16" name="TextBox 15">
            <a:extLst>
              <a:ext uri="{FF2B5EF4-FFF2-40B4-BE49-F238E27FC236}">
                <a16:creationId xmlns:a16="http://schemas.microsoft.com/office/drawing/2014/main" id="{1318CE66-FAED-45A1-8116-2647C490CB5A}"/>
              </a:ext>
            </a:extLst>
          </p:cNvPr>
          <p:cNvSpPr txBox="1"/>
          <p:nvPr/>
        </p:nvSpPr>
        <p:spPr>
          <a:xfrm>
            <a:off x="2291588" y="1572649"/>
            <a:ext cx="6455884" cy="369332"/>
          </a:xfrm>
          <a:prstGeom prst="rect">
            <a:avLst/>
          </a:prstGeom>
          <a:noFill/>
        </p:spPr>
        <p:txBody>
          <a:bodyPr wrap="square">
            <a:spAutoFit/>
          </a:bodyPr>
          <a:lstStyle/>
          <a:p>
            <a:pPr algn="ctr"/>
            <a:r>
              <a:rPr lang="fr-FR" i="1"/>
              <a:t>Angle</a:t>
            </a:r>
            <a:r>
              <a:rPr lang="fr-FR" i="1">
                <a:ea typeface="+mn-lt"/>
                <a:cs typeface="+mn-lt"/>
              </a:rPr>
              <a:t> en degrés en fonction de la distance pour différentes masses</a:t>
            </a:r>
          </a:p>
        </p:txBody>
      </p:sp>
      <p:sp>
        <p:nvSpPr>
          <p:cNvPr id="9" name="PB">
            <a:extLst>
              <a:ext uri="{FF2B5EF4-FFF2-40B4-BE49-F238E27FC236}">
                <a16:creationId xmlns:a16="http://schemas.microsoft.com/office/drawing/2014/main" id="{748B31BD-75F5-4A1A-A3D5-84E94C9D6C26}"/>
              </a:ext>
            </a:extLst>
          </p:cNvPr>
          <p:cNvSpPr/>
          <p:nvPr/>
        </p:nvSpPr>
        <p:spPr>
          <a:xfrm>
            <a:off x="0" y="6794500"/>
            <a:ext cx="8805333" cy="63500"/>
          </a:xfrm>
          <a:prstGeom prst="rect">
            <a:avLst/>
          </a:prstGeom>
          <a:solidFill>
            <a:srgbClr val="0B1F4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50203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8"/>
                                        </p:tgtEl>
                                        <p:attrNameLst>
                                          <p:attrName>style.visibility</p:attrName>
                                        </p:attrNameLst>
                                      </p:cBhvr>
                                      <p:to>
                                        <p:strVal val="visible"/>
                                      </p:to>
                                    </p:set>
                                  </p:childTnLst>
                                </p:cTn>
                              </p:par>
                              <p:par>
                                <p:cTn id="15" presetID="1" presetClass="exit" presetSubtype="0" fill="hold" nodeType="withEffect">
                                  <p:stCondLst>
                                    <p:cond delay="0"/>
                                  </p:stCondLst>
                                  <p:childTnLst>
                                    <p:set>
                                      <p:cBhvr>
                                        <p:cTn id="16" dur="1" fill="hold">
                                          <p:stCondLst>
                                            <p:cond delay="0"/>
                                          </p:stCondLst>
                                        </p:cTn>
                                        <p:tgtEl>
                                          <p:spTgt spid="14"/>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70"/>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1"/>
                                        </p:tgtEl>
                                        <p:attrNameLst>
                                          <p:attrName>style.visibility</p:attrName>
                                        </p:attrNameLst>
                                      </p:cBhvr>
                                      <p:to>
                                        <p:strVal val="visible"/>
                                      </p:to>
                                    </p:set>
                                  </p:childTnLst>
                                </p:cTn>
                              </p:par>
                              <p:par>
                                <p:cTn id="23" presetID="1" presetClass="exit" presetSubtype="0" fill="hold" nodeType="withEffect">
                                  <p:stCondLst>
                                    <p:cond delay="0"/>
                                  </p:stCondLst>
                                  <p:childTnLst>
                                    <p:set>
                                      <p:cBhvr>
                                        <p:cTn id="24" dur="1" fill="hold">
                                          <p:stCondLst>
                                            <p:cond delay="0"/>
                                          </p:stCondLst>
                                        </p:cTn>
                                        <p:tgtEl>
                                          <p:spTgt spid="66"/>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68"/>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par>
                                <p:cTn id="33" presetID="1" presetClass="exit" presetSubtype="0" fill="hold" nodeType="withEffect">
                                  <p:stCondLst>
                                    <p:cond delay="0"/>
                                  </p:stCondLst>
                                  <p:childTnLst>
                                    <p:set>
                                      <p:cBhvr>
                                        <p:cTn id="34" dur="1" fill="hold">
                                          <p:stCondLst>
                                            <p:cond delay="0"/>
                                          </p:stCondLst>
                                        </p:cTn>
                                        <p:tgtEl>
                                          <p:spTgt spid="6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p:bldP spid="70" grpId="1"/>
      <p:bldP spid="68" grpId="0"/>
      <p:bldP spid="68" grpId="1"/>
      <p:bldP spid="16"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34A4F4D-80DC-4A02-8E6F-5ACE935E0D68}"/>
              </a:ext>
            </a:extLst>
          </p:cNvPr>
          <p:cNvSpPr>
            <a:spLocks noGrp="1"/>
          </p:cNvSpPr>
          <p:nvPr>
            <p:ph type="title"/>
          </p:nvPr>
        </p:nvSpPr>
        <p:spPr>
          <a:xfrm>
            <a:off x="2231136" y="633985"/>
            <a:ext cx="7729728" cy="1188720"/>
          </a:xfrm>
          <a:solidFill>
            <a:srgbClr val="FFFFFF">
              <a:alpha val="10000"/>
            </a:srgbClr>
          </a:solidFill>
          <a:ln>
            <a:solidFill>
              <a:schemeClr val="tx1"/>
            </a:solidFill>
          </a:ln>
        </p:spPr>
        <p:txBody>
          <a:bodyPr>
            <a:normAutofit/>
          </a:bodyPr>
          <a:lstStyle/>
          <a:p>
            <a:r>
              <a:rPr lang="fr-BE">
                <a:solidFill>
                  <a:schemeClr val="tx1"/>
                </a:solidFill>
              </a:rPr>
              <a:t>Conclusion du labo</a:t>
            </a:r>
            <a:endParaRPr lang="nl-BE">
              <a:solidFill>
                <a:schemeClr val="tx1"/>
              </a:solidFill>
            </a:endParaRPr>
          </a:p>
        </p:txBody>
      </p:sp>
      <p:graphicFrame>
        <p:nvGraphicFramePr>
          <p:cNvPr id="20" name="Espace réservé du contenu 2">
            <a:extLst>
              <a:ext uri="{FF2B5EF4-FFF2-40B4-BE49-F238E27FC236}">
                <a16:creationId xmlns:a16="http://schemas.microsoft.com/office/drawing/2014/main" id="{C7B8499F-9F8C-4170-B3F5-554E68C9C98B}"/>
              </a:ext>
            </a:extLst>
          </p:cNvPr>
          <p:cNvGraphicFramePr>
            <a:graphicFrameLocks noGrp="1"/>
          </p:cNvGraphicFramePr>
          <p:nvPr>
            <p:ph idx="1"/>
            <p:extLst>
              <p:ext uri="{D42A27DB-BD31-4B8C-83A1-F6EECF244321}">
                <p14:modId xmlns:p14="http://schemas.microsoft.com/office/powerpoint/2010/main" val="3547901327"/>
              </p:ext>
            </p:extLst>
          </p:nvPr>
        </p:nvGraphicFramePr>
        <p:xfrm>
          <a:off x="4233671" y="2166057"/>
          <a:ext cx="7729728" cy="421759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Espace réservé du numéro de diapositive 3">
            <a:extLst>
              <a:ext uri="{FF2B5EF4-FFF2-40B4-BE49-F238E27FC236}">
                <a16:creationId xmlns:a16="http://schemas.microsoft.com/office/drawing/2014/main" id="{93976ABB-0C83-445E-8992-38DB1D9F5D92}"/>
              </a:ext>
            </a:extLst>
          </p:cNvPr>
          <p:cNvSpPr>
            <a:spLocks noGrp="1"/>
          </p:cNvSpPr>
          <p:nvPr>
            <p:ph type="sldNum" sz="quarter" idx="12"/>
          </p:nvPr>
        </p:nvSpPr>
        <p:spPr>
          <a:xfrm>
            <a:off x="10758922" y="6217920"/>
            <a:ext cx="365760" cy="365760"/>
          </a:xfrm>
        </p:spPr>
        <p:txBody>
          <a:bodyPr>
            <a:normAutofit/>
          </a:bodyPr>
          <a:lstStyle/>
          <a:p>
            <a:pPr>
              <a:lnSpc>
                <a:spcPct val="90000"/>
              </a:lnSpc>
              <a:spcAft>
                <a:spcPts val="600"/>
              </a:spcAft>
            </a:pPr>
            <a:fld id="{8A7A6979-0714-4377-B894-6BE4C2D6E202}" type="slidenum">
              <a:rPr lang="en-US" smtClean="0"/>
              <a:pPr>
                <a:lnSpc>
                  <a:spcPct val="90000"/>
                </a:lnSpc>
                <a:spcAft>
                  <a:spcPts val="600"/>
                </a:spcAft>
              </a:pPr>
              <a:t>14</a:t>
            </a:fld>
            <a:endParaRPr lang="en-US"/>
          </a:p>
        </p:txBody>
      </p:sp>
      <p:pic>
        <p:nvPicPr>
          <p:cNvPr id="14" name="Image 13" descr="Une image contenant mur&#10;&#10;Description générée automatiquement">
            <a:extLst>
              <a:ext uri="{FF2B5EF4-FFF2-40B4-BE49-F238E27FC236}">
                <a16:creationId xmlns:a16="http://schemas.microsoft.com/office/drawing/2014/main" id="{B383D280-4B1F-4AD4-B071-A02A8DFFD1EC}"/>
              </a:ext>
            </a:extLst>
          </p:cNvPr>
          <p:cNvPicPr>
            <a:picLocks noChangeAspect="1"/>
          </p:cNvPicPr>
          <p:nvPr/>
        </p:nvPicPr>
        <p:blipFill>
          <a:blip r:embed="rId8"/>
          <a:stretch>
            <a:fillRect/>
          </a:stretch>
        </p:blipFill>
        <p:spPr>
          <a:xfrm>
            <a:off x="767715" y="2194632"/>
            <a:ext cx="3009205" cy="4012274"/>
          </a:xfrm>
          <a:prstGeom prst="rect">
            <a:avLst/>
          </a:prstGeom>
        </p:spPr>
      </p:pic>
      <p:sp>
        <p:nvSpPr>
          <p:cNvPr id="6" name="PB">
            <a:extLst>
              <a:ext uri="{FF2B5EF4-FFF2-40B4-BE49-F238E27FC236}">
                <a16:creationId xmlns:a16="http://schemas.microsoft.com/office/drawing/2014/main" id="{56FC3A24-9040-44C2-AAB8-75028766AA07}"/>
              </a:ext>
            </a:extLst>
          </p:cNvPr>
          <p:cNvSpPr/>
          <p:nvPr/>
        </p:nvSpPr>
        <p:spPr>
          <a:xfrm>
            <a:off x="0" y="6794500"/>
            <a:ext cx="9482667" cy="63500"/>
          </a:xfrm>
          <a:prstGeom prst="rect">
            <a:avLst/>
          </a:prstGeom>
          <a:solidFill>
            <a:srgbClr val="0B1F4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437043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DE9C7FA-CB24-4653-9E36-B286CD2C1659}"/>
              </a:ext>
            </a:extLst>
          </p:cNvPr>
          <p:cNvSpPr>
            <a:spLocks noGrp="1"/>
          </p:cNvSpPr>
          <p:nvPr>
            <p:ph type="title"/>
          </p:nvPr>
        </p:nvSpPr>
        <p:spPr>
          <a:xfrm>
            <a:off x="2231136" y="754485"/>
            <a:ext cx="7729728" cy="1188720"/>
          </a:xfrm>
          <a:prstGeom prst="ellipse">
            <a:avLst/>
          </a:prstGeom>
        </p:spPr>
        <p:txBody>
          <a:bodyPr>
            <a:normAutofit fontScale="90000"/>
          </a:bodyPr>
          <a:lstStyle/>
          <a:p>
            <a:r>
              <a:rPr lang="fr-BE"/>
              <a:t>Planification de l'équipe </a:t>
            </a:r>
          </a:p>
        </p:txBody>
      </p:sp>
      <p:sp>
        <p:nvSpPr>
          <p:cNvPr id="4" name="Espace réservé du numéro de diapositive 3">
            <a:extLst>
              <a:ext uri="{FF2B5EF4-FFF2-40B4-BE49-F238E27FC236}">
                <a16:creationId xmlns:a16="http://schemas.microsoft.com/office/drawing/2014/main" id="{6DF1D30B-5D01-4B74-A05E-4E49BB3BE915}"/>
              </a:ext>
            </a:extLst>
          </p:cNvPr>
          <p:cNvSpPr>
            <a:spLocks noGrp="1"/>
          </p:cNvSpPr>
          <p:nvPr>
            <p:ph type="sldNum" sz="quarter" idx="12"/>
          </p:nvPr>
        </p:nvSpPr>
        <p:spPr>
          <a:xfrm>
            <a:off x="10758922" y="6217920"/>
            <a:ext cx="365760" cy="365760"/>
          </a:xfrm>
        </p:spPr>
        <p:txBody>
          <a:bodyPr>
            <a:normAutofit/>
          </a:bodyPr>
          <a:lstStyle/>
          <a:p>
            <a:pPr>
              <a:lnSpc>
                <a:spcPct val="90000"/>
              </a:lnSpc>
              <a:spcAft>
                <a:spcPts val="600"/>
              </a:spcAft>
            </a:pPr>
            <a:fld id="{8A7A6979-0714-4377-B894-6BE4C2D6E202}" type="slidenum">
              <a:rPr lang="en-US" smtClean="0"/>
              <a:pPr>
                <a:lnSpc>
                  <a:spcPct val="90000"/>
                </a:lnSpc>
                <a:spcAft>
                  <a:spcPts val="600"/>
                </a:spcAft>
              </a:pPr>
              <a:t>15</a:t>
            </a:fld>
            <a:endParaRPr lang="en-US"/>
          </a:p>
        </p:txBody>
      </p:sp>
      <p:graphicFrame>
        <p:nvGraphicFramePr>
          <p:cNvPr id="24" name="Espace réservé du contenu 2">
            <a:extLst>
              <a:ext uri="{FF2B5EF4-FFF2-40B4-BE49-F238E27FC236}">
                <a16:creationId xmlns:a16="http://schemas.microsoft.com/office/drawing/2014/main" id="{FE925EE7-3D0D-4F64-96CB-BD373BC86414}"/>
              </a:ext>
            </a:extLst>
          </p:cNvPr>
          <p:cNvGraphicFramePr>
            <a:graphicFrameLocks noGrp="1"/>
          </p:cNvGraphicFramePr>
          <p:nvPr>
            <p:ph idx="1"/>
            <p:extLst>
              <p:ext uri="{D42A27DB-BD31-4B8C-83A1-F6EECF244321}">
                <p14:modId xmlns:p14="http://schemas.microsoft.com/office/powerpoint/2010/main" val="2847131250"/>
              </p:ext>
            </p:extLst>
          </p:nvPr>
        </p:nvGraphicFramePr>
        <p:xfrm>
          <a:off x="246994" y="2156703"/>
          <a:ext cx="11680496" cy="416176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PB">
            <a:extLst>
              <a:ext uri="{FF2B5EF4-FFF2-40B4-BE49-F238E27FC236}">
                <a16:creationId xmlns:a16="http://schemas.microsoft.com/office/drawing/2014/main" id="{687AEF98-5AA6-43B6-98F7-18EA2C25DD51}"/>
              </a:ext>
            </a:extLst>
          </p:cNvPr>
          <p:cNvSpPr/>
          <p:nvPr/>
        </p:nvSpPr>
        <p:spPr>
          <a:xfrm>
            <a:off x="0" y="6794500"/>
            <a:ext cx="10160000" cy="63500"/>
          </a:xfrm>
          <a:prstGeom prst="rect">
            <a:avLst/>
          </a:prstGeom>
          <a:solidFill>
            <a:srgbClr val="0B1F4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3271821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4DD2C0C-6313-4811-8E6A-4ED719869BF3}"/>
              </a:ext>
            </a:extLst>
          </p:cNvPr>
          <p:cNvSpPr>
            <a:spLocks noGrp="1"/>
          </p:cNvSpPr>
          <p:nvPr>
            <p:ph type="title"/>
          </p:nvPr>
        </p:nvSpPr>
        <p:spPr>
          <a:xfrm>
            <a:off x="1521688" y="894623"/>
            <a:ext cx="9082059" cy="1188720"/>
          </a:xfrm>
          <a:ln>
            <a:solidFill>
              <a:schemeClr val="accent2">
                <a:lumMod val="75000"/>
              </a:schemeClr>
            </a:solidFill>
          </a:ln>
        </p:spPr>
        <p:txBody>
          <a:bodyPr/>
          <a:lstStyle/>
          <a:p>
            <a:r>
              <a:rPr lang="fr-FR"/>
              <a:t>Démarche de travail</a:t>
            </a:r>
          </a:p>
        </p:txBody>
      </p:sp>
      <p:sp>
        <p:nvSpPr>
          <p:cNvPr id="3" name="Espace réservé du contenu 2">
            <a:extLst>
              <a:ext uri="{FF2B5EF4-FFF2-40B4-BE49-F238E27FC236}">
                <a16:creationId xmlns:a16="http://schemas.microsoft.com/office/drawing/2014/main" id="{0AEA178F-D1EB-43B5-9987-5199B9D8AA14}"/>
              </a:ext>
            </a:extLst>
          </p:cNvPr>
          <p:cNvSpPr>
            <a:spLocks noGrp="1"/>
          </p:cNvSpPr>
          <p:nvPr>
            <p:ph idx="1"/>
          </p:nvPr>
        </p:nvSpPr>
        <p:spPr>
          <a:xfrm>
            <a:off x="1521688" y="2620527"/>
            <a:ext cx="9082059" cy="3351239"/>
          </a:xfrm>
        </p:spPr>
        <p:txBody>
          <a:bodyPr vert="horz" lIns="91440" tIns="45720" rIns="91440" bIns="45720" rtlCol="0" anchor="t">
            <a:normAutofit lnSpcReduction="10000"/>
          </a:bodyPr>
          <a:lstStyle/>
          <a:p>
            <a:r>
              <a:rPr lang="fr-FR" sz="2400">
                <a:latin typeface="Calibri" panose="020F0502020204030204" pitchFamily="34" charset="0"/>
                <a:cs typeface="Calibri" panose="020F0502020204030204" pitchFamily="34" charset="0"/>
              </a:rPr>
              <a:t>Prise de connaissance du travail à effectuer</a:t>
            </a:r>
          </a:p>
          <a:p>
            <a:r>
              <a:rPr lang="fr-FR" sz="2400">
                <a:latin typeface="Calibri" panose="020F0502020204030204" pitchFamily="34" charset="0"/>
                <a:cs typeface="Calibri" panose="020F0502020204030204" pitchFamily="34" charset="0"/>
              </a:rPr>
              <a:t>Partage des idées, "brainstorming"</a:t>
            </a:r>
          </a:p>
          <a:p>
            <a:r>
              <a:rPr lang="fr-FR" sz="2400">
                <a:latin typeface="Calibri" panose="020F0502020204030204" pitchFamily="34" charset="0"/>
                <a:cs typeface="Calibri" panose="020F0502020204030204" pitchFamily="34" charset="0"/>
              </a:rPr>
              <a:t>Décision de l'idée la plus appropriée</a:t>
            </a:r>
          </a:p>
          <a:p>
            <a:r>
              <a:rPr lang="fr-FR" sz="2400">
                <a:latin typeface="Calibri" panose="020F0502020204030204" pitchFamily="34" charset="0"/>
                <a:cs typeface="Calibri" panose="020F0502020204030204" pitchFamily="34" charset="0"/>
              </a:rPr>
              <a:t>Répartition des tâches </a:t>
            </a:r>
          </a:p>
          <a:p>
            <a:r>
              <a:rPr lang="fr-FR" sz="2400">
                <a:latin typeface="Calibri" panose="020F0502020204030204" pitchFamily="34" charset="0"/>
                <a:cs typeface="Calibri" panose="020F0502020204030204" pitchFamily="34" charset="0"/>
              </a:rPr>
              <a:t>Vérification régulière de l'avancement de chacun</a:t>
            </a:r>
          </a:p>
          <a:p>
            <a:r>
              <a:rPr lang="fr-FR" sz="2400">
                <a:latin typeface="Calibri" panose="020F0502020204030204" pitchFamily="34" charset="0"/>
                <a:cs typeface="Calibri" panose="020F0502020204030204" pitchFamily="34" charset="0"/>
              </a:rPr>
              <a:t>Mise en commun et amélioration</a:t>
            </a:r>
          </a:p>
          <a:p>
            <a:r>
              <a:rPr lang="fr-FR" sz="2400">
                <a:latin typeface="Calibri" panose="020F0502020204030204" pitchFamily="34" charset="0"/>
                <a:cs typeface="Calibri" panose="020F0502020204030204" pitchFamily="34" charset="0"/>
              </a:rPr>
              <a:t>Remise du travail final</a:t>
            </a:r>
          </a:p>
          <a:p>
            <a:endParaRPr lang="fr-FR"/>
          </a:p>
        </p:txBody>
      </p:sp>
      <p:sp>
        <p:nvSpPr>
          <p:cNvPr id="4" name="Espace réservé du numéro de diapositive 3">
            <a:extLst>
              <a:ext uri="{FF2B5EF4-FFF2-40B4-BE49-F238E27FC236}">
                <a16:creationId xmlns:a16="http://schemas.microsoft.com/office/drawing/2014/main" id="{F9998C97-72C0-44AA-8EE6-46ED708F1FC7}"/>
              </a:ext>
            </a:extLst>
          </p:cNvPr>
          <p:cNvSpPr>
            <a:spLocks noGrp="1"/>
          </p:cNvSpPr>
          <p:nvPr>
            <p:ph type="sldNum" sz="quarter" idx="12"/>
          </p:nvPr>
        </p:nvSpPr>
        <p:spPr/>
        <p:txBody>
          <a:bodyPr/>
          <a:lstStyle/>
          <a:p>
            <a:fld id="{8A7A6979-0714-4377-B894-6BE4C2D6E202}" type="slidenum">
              <a:rPr lang="en-US" dirty="0"/>
              <a:pPr/>
              <a:t>16</a:t>
            </a:fld>
            <a:endParaRPr lang="en-US"/>
          </a:p>
        </p:txBody>
      </p:sp>
      <p:sp>
        <p:nvSpPr>
          <p:cNvPr id="6" name="PB">
            <a:extLst>
              <a:ext uri="{FF2B5EF4-FFF2-40B4-BE49-F238E27FC236}">
                <a16:creationId xmlns:a16="http://schemas.microsoft.com/office/drawing/2014/main" id="{EB91F56D-E622-46FC-9AD3-AD9C2ACAD377}"/>
              </a:ext>
            </a:extLst>
          </p:cNvPr>
          <p:cNvSpPr/>
          <p:nvPr/>
        </p:nvSpPr>
        <p:spPr>
          <a:xfrm>
            <a:off x="0" y="6794500"/>
            <a:ext cx="10837333" cy="63500"/>
          </a:xfrm>
          <a:prstGeom prst="rect">
            <a:avLst/>
          </a:prstGeom>
          <a:solidFill>
            <a:srgbClr val="0B1F4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5658267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4" name="Rectangle 73">
            <a:extLst>
              <a:ext uri="{FF2B5EF4-FFF2-40B4-BE49-F238E27FC236}">
                <a16:creationId xmlns:a16="http://schemas.microsoft.com/office/drawing/2014/main" id="{0AF33C27-9C85-4B30-9AD7-879D48AFE4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6D5089DD-882D-4413-B8BF-4798BFD84A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7704" y="0"/>
            <a:ext cx="465429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F3108F2-48DA-490D-BB18-BA7C7D2B2DC8}"/>
              </a:ext>
            </a:extLst>
          </p:cNvPr>
          <p:cNvSpPr>
            <a:spLocks noGrp="1"/>
          </p:cNvSpPr>
          <p:nvPr>
            <p:ph type="title"/>
          </p:nvPr>
        </p:nvSpPr>
        <p:spPr>
          <a:xfrm>
            <a:off x="7900895" y="2681103"/>
            <a:ext cx="4029629" cy="1495794"/>
          </a:xfrm>
          <a:noFill/>
          <a:ln>
            <a:solidFill>
              <a:srgbClr val="FFFFFF"/>
            </a:solidFill>
          </a:ln>
        </p:spPr>
        <p:txBody>
          <a:bodyPr wrap="square">
            <a:normAutofit/>
          </a:bodyPr>
          <a:lstStyle/>
          <a:p>
            <a:r>
              <a:rPr lang="fr-FR">
                <a:solidFill>
                  <a:srgbClr val="FFFFFF"/>
                </a:solidFill>
                <a:latin typeface="Calibri" panose="020F0502020204030204" pitchFamily="34" charset="0"/>
                <a:cs typeface="Calibri" panose="020F0502020204030204" pitchFamily="34" charset="0"/>
              </a:rPr>
              <a:t>Apprentissages</a:t>
            </a:r>
          </a:p>
        </p:txBody>
      </p:sp>
      <p:sp>
        <p:nvSpPr>
          <p:cNvPr id="709" name="Slide Number Placeholder 708">
            <a:extLst>
              <a:ext uri="{FF2B5EF4-FFF2-40B4-BE49-F238E27FC236}">
                <a16:creationId xmlns:a16="http://schemas.microsoft.com/office/drawing/2014/main" id="{A721D9C0-EB18-4E75-AA17-F7B26908ED03}"/>
              </a:ext>
            </a:extLst>
          </p:cNvPr>
          <p:cNvSpPr>
            <a:spLocks noGrp="1"/>
          </p:cNvSpPr>
          <p:nvPr>
            <p:ph type="sldNum" sz="quarter" idx="12"/>
          </p:nvPr>
        </p:nvSpPr>
        <p:spPr>
          <a:xfrm>
            <a:off x="10758922" y="6217920"/>
            <a:ext cx="365760" cy="365760"/>
          </a:xfrm>
        </p:spPr>
        <p:txBody>
          <a:bodyPr>
            <a:normAutofit/>
          </a:bodyPr>
          <a:lstStyle/>
          <a:p>
            <a:pPr>
              <a:lnSpc>
                <a:spcPct val="90000"/>
              </a:lnSpc>
              <a:spcAft>
                <a:spcPts val="600"/>
              </a:spcAft>
            </a:pPr>
            <a:fld id="{8A7A6979-0714-4377-B894-6BE4C2D6E202}" type="slidenum">
              <a:rPr lang="en-US" dirty="0"/>
              <a:pPr>
                <a:lnSpc>
                  <a:spcPct val="90000"/>
                </a:lnSpc>
                <a:spcAft>
                  <a:spcPts val="600"/>
                </a:spcAft>
              </a:pPr>
              <a:t>17</a:t>
            </a:fld>
            <a:endParaRPr lang="fr-FR"/>
          </a:p>
        </p:txBody>
      </p:sp>
      <p:graphicFrame>
        <p:nvGraphicFramePr>
          <p:cNvPr id="5" name="Content Placeholder 2">
            <a:extLst>
              <a:ext uri="{FF2B5EF4-FFF2-40B4-BE49-F238E27FC236}">
                <a16:creationId xmlns:a16="http://schemas.microsoft.com/office/drawing/2014/main" id="{8EB94FED-0B94-4446-AA73-0770D7B794B2}"/>
              </a:ext>
            </a:extLst>
          </p:cNvPr>
          <p:cNvGraphicFramePr>
            <a:graphicFrameLocks noGrp="1"/>
          </p:cNvGraphicFramePr>
          <p:nvPr>
            <p:ph idx="1"/>
            <p:extLst>
              <p:ext uri="{D42A27DB-BD31-4B8C-83A1-F6EECF244321}">
                <p14:modId xmlns:p14="http://schemas.microsoft.com/office/powerpoint/2010/main" val="151886150"/>
              </p:ext>
            </p:extLst>
          </p:nvPr>
        </p:nvGraphicFramePr>
        <p:xfrm>
          <a:off x="-3328" y="417523"/>
          <a:ext cx="7178040" cy="60172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PB">
            <a:extLst>
              <a:ext uri="{FF2B5EF4-FFF2-40B4-BE49-F238E27FC236}">
                <a16:creationId xmlns:a16="http://schemas.microsoft.com/office/drawing/2014/main" id="{96FD654E-E56E-4B15-8445-924B7928D5CF}"/>
              </a:ext>
            </a:extLst>
          </p:cNvPr>
          <p:cNvSpPr/>
          <p:nvPr/>
        </p:nvSpPr>
        <p:spPr>
          <a:xfrm>
            <a:off x="0" y="6794500"/>
            <a:ext cx="11514667" cy="63500"/>
          </a:xfrm>
          <a:prstGeom prst="rect">
            <a:avLst/>
          </a:prstGeom>
          <a:solidFill>
            <a:srgbClr val="0B1F4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5993462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C896A5-CE65-49EC-8A41-5419B4CEBBA6}"/>
              </a:ext>
            </a:extLst>
          </p:cNvPr>
          <p:cNvSpPr>
            <a:spLocks noGrp="1"/>
          </p:cNvSpPr>
          <p:nvPr>
            <p:ph type="ctrTitle"/>
          </p:nvPr>
        </p:nvSpPr>
        <p:spPr/>
        <p:txBody>
          <a:bodyPr/>
          <a:lstStyle/>
          <a:p>
            <a:r>
              <a:rPr lang="fr-FR">
                <a:latin typeface="Calibri" panose="020F0502020204030204" pitchFamily="34" charset="0"/>
                <a:cs typeface="Calibri" panose="020F0502020204030204" pitchFamily="34" charset="0"/>
              </a:rPr>
              <a:t>Merci de votre écoute!</a:t>
            </a:r>
          </a:p>
        </p:txBody>
      </p:sp>
      <p:sp>
        <p:nvSpPr>
          <p:cNvPr id="4" name="Slide Number Placeholder 3">
            <a:extLst>
              <a:ext uri="{FF2B5EF4-FFF2-40B4-BE49-F238E27FC236}">
                <a16:creationId xmlns:a16="http://schemas.microsoft.com/office/drawing/2014/main" id="{43002119-209C-4C45-8C05-AA1581ADC875}"/>
              </a:ext>
            </a:extLst>
          </p:cNvPr>
          <p:cNvSpPr>
            <a:spLocks noGrp="1"/>
          </p:cNvSpPr>
          <p:nvPr>
            <p:ph type="sldNum" sz="quarter" idx="12"/>
          </p:nvPr>
        </p:nvSpPr>
        <p:spPr/>
        <p:txBody>
          <a:bodyPr/>
          <a:lstStyle/>
          <a:p>
            <a:fld id="{8A7A6979-0714-4377-B894-6BE4C2D6E202}" type="slidenum">
              <a:rPr lang="en-US" dirty="0"/>
              <a:pPr/>
              <a:t>18</a:t>
            </a:fld>
            <a:endParaRPr lang="fr-FR"/>
          </a:p>
        </p:txBody>
      </p:sp>
      <p:sp>
        <p:nvSpPr>
          <p:cNvPr id="5" name="Subtitle 2">
            <a:extLst>
              <a:ext uri="{FF2B5EF4-FFF2-40B4-BE49-F238E27FC236}">
                <a16:creationId xmlns:a16="http://schemas.microsoft.com/office/drawing/2014/main" id="{CD445521-76E8-4822-9A7D-9B81D357A849}"/>
              </a:ext>
            </a:extLst>
          </p:cNvPr>
          <p:cNvSpPr>
            <a:spLocks noGrp="1"/>
          </p:cNvSpPr>
          <p:nvPr>
            <p:ph type="subTitle" idx="1"/>
          </p:nvPr>
        </p:nvSpPr>
        <p:spPr>
          <a:xfrm>
            <a:off x="2695194" y="4243484"/>
            <a:ext cx="6801612" cy="1239894"/>
          </a:xfrm>
        </p:spPr>
        <p:txBody>
          <a:bodyPr vert="horz" lIns="91440" tIns="45720" rIns="91440" bIns="45720" rtlCol="0" anchor="t">
            <a:normAutofit fontScale="92500" lnSpcReduction="10000"/>
          </a:bodyPr>
          <a:lstStyle/>
          <a:p>
            <a:pPr lvl="6" algn="l">
              <a:lnSpc>
                <a:spcPct val="90000"/>
              </a:lnSpc>
              <a:spcBef>
                <a:spcPts val="500"/>
              </a:spcBef>
            </a:pPr>
            <a:endParaRPr lang="de-DE">
              <a:solidFill>
                <a:schemeClr val="accent1">
                  <a:lumMod val="50000"/>
                </a:schemeClr>
              </a:solidFill>
              <a:latin typeface="Calibri" panose="020F0502020204030204" pitchFamily="34" charset="0"/>
              <a:ea typeface="+mn-lt"/>
              <a:cs typeface="Calibri" panose="020F0502020204030204" pitchFamily="34" charset="0"/>
            </a:endParaRPr>
          </a:p>
          <a:p>
            <a:pPr>
              <a:lnSpc>
                <a:spcPct val="90000"/>
              </a:lnSpc>
            </a:pPr>
            <a:r>
              <a:rPr lang="de-DE">
                <a:solidFill>
                  <a:schemeClr val="tx2">
                    <a:lumMod val="10000"/>
                  </a:schemeClr>
                </a:solidFill>
                <a:latin typeface="Calibri" panose="020F0502020204030204" pitchFamily="34" charset="0"/>
                <a:ea typeface="+mn-lt"/>
                <a:cs typeface="Calibri" panose="020F0502020204030204" pitchFamily="34" charset="0"/>
              </a:rPr>
              <a:t>  Equipe 11.27</a:t>
            </a:r>
          </a:p>
          <a:p>
            <a:pPr>
              <a:lnSpc>
                <a:spcPct val="90000"/>
              </a:lnSpc>
            </a:pPr>
            <a:r>
              <a:rPr lang="de-DE">
                <a:solidFill>
                  <a:schemeClr val="tx2">
                    <a:lumMod val="10000"/>
                  </a:schemeClr>
                </a:solidFill>
                <a:latin typeface="Calibri" panose="020F0502020204030204" pitchFamily="34" charset="0"/>
                <a:ea typeface="+mn-lt"/>
                <a:cs typeface="Calibri" panose="020F0502020204030204" pitchFamily="34" charset="0"/>
              </a:rPr>
              <a:t>Clara Nys, N</a:t>
            </a:r>
            <a:r>
              <a:rPr lang="en-BE" err="1">
                <a:solidFill>
                  <a:schemeClr val="tx2">
                    <a:lumMod val="10000"/>
                  </a:schemeClr>
                </a:solidFill>
                <a:latin typeface="Calibri" panose="020F0502020204030204" pitchFamily="34" charset="0"/>
                <a:ea typeface="+mn-lt"/>
                <a:cs typeface="Calibri" panose="020F0502020204030204" pitchFamily="34" charset="0"/>
              </a:rPr>
              <a:t>i</a:t>
            </a:r>
            <a:r>
              <a:rPr lang="de-DE">
                <a:solidFill>
                  <a:schemeClr val="tx2">
                    <a:lumMod val="10000"/>
                  </a:schemeClr>
                </a:solidFill>
                <a:latin typeface="Calibri" panose="020F0502020204030204" pitchFamily="34" charset="0"/>
                <a:ea typeface="+mn-lt"/>
                <a:cs typeface="Calibri" panose="020F0502020204030204" pitchFamily="34" charset="0"/>
              </a:rPr>
              <a:t>colas Luyckx, Romain Loncour, Thibault Lootvoet, Hugolin Louis, Safiya Nouidei       </a:t>
            </a:r>
            <a:endParaRPr lang="de-DE">
              <a:solidFill>
                <a:schemeClr val="tx2">
                  <a:lumMod val="10000"/>
                </a:schemeClr>
              </a:solidFill>
              <a:latin typeface="Calibri" panose="020F0502020204030204" pitchFamily="34" charset="0"/>
              <a:cs typeface="Calibri" panose="020F0502020204030204" pitchFamily="34" charset="0"/>
            </a:endParaRPr>
          </a:p>
        </p:txBody>
      </p:sp>
      <p:sp>
        <p:nvSpPr>
          <p:cNvPr id="7" name="PB">
            <a:extLst>
              <a:ext uri="{FF2B5EF4-FFF2-40B4-BE49-F238E27FC236}">
                <a16:creationId xmlns:a16="http://schemas.microsoft.com/office/drawing/2014/main" id="{1867F74D-79B7-43D7-BA04-80D1DF643BEF}"/>
              </a:ext>
            </a:extLst>
          </p:cNvPr>
          <p:cNvSpPr/>
          <p:nvPr/>
        </p:nvSpPr>
        <p:spPr>
          <a:xfrm>
            <a:off x="0" y="6794500"/>
            <a:ext cx="12192000" cy="63500"/>
          </a:xfrm>
          <a:prstGeom prst="rect">
            <a:avLst/>
          </a:prstGeom>
          <a:solidFill>
            <a:srgbClr val="0B1F4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6" name="Picture 5">
            <a:extLst>
              <a:ext uri="{FF2B5EF4-FFF2-40B4-BE49-F238E27FC236}">
                <a16:creationId xmlns:a16="http://schemas.microsoft.com/office/drawing/2014/main" id="{1A46AADF-C5B7-45AA-B72C-EC7833E148E9}"/>
              </a:ext>
            </a:extLst>
          </p:cNvPr>
          <p:cNvPicPr>
            <a:picLocks noChangeAspect="1"/>
          </p:cNvPicPr>
          <p:nvPr/>
        </p:nvPicPr>
        <p:blipFill>
          <a:blip r:embed="rId3"/>
          <a:stretch>
            <a:fillRect/>
          </a:stretch>
        </p:blipFill>
        <p:spPr>
          <a:xfrm>
            <a:off x="394055" y="4982488"/>
            <a:ext cx="1663345" cy="1418312"/>
          </a:xfrm>
          <a:prstGeom prst="rect">
            <a:avLst/>
          </a:prstGeom>
        </p:spPr>
      </p:pic>
    </p:spTree>
    <p:extLst>
      <p:ext uri="{BB962C8B-B14F-4D97-AF65-F5344CB8AC3E}">
        <p14:creationId xmlns:p14="http://schemas.microsoft.com/office/powerpoint/2010/main" val="14367046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90FB6CD-226E-408E-9A68-F918F08841C5}"/>
              </a:ext>
            </a:extLst>
          </p:cNvPr>
          <p:cNvSpPr>
            <a:spLocks noGrp="1"/>
          </p:cNvSpPr>
          <p:nvPr>
            <p:ph type="title"/>
          </p:nvPr>
        </p:nvSpPr>
        <p:spPr>
          <a:xfrm>
            <a:off x="2231136" y="463949"/>
            <a:ext cx="7729728" cy="1188720"/>
          </a:xfrm>
        </p:spPr>
        <p:txBody>
          <a:bodyPr/>
          <a:lstStyle/>
          <a:p>
            <a:r>
              <a:rPr lang="fr-FR"/>
              <a:t>Équations physiques</a:t>
            </a:r>
          </a:p>
        </p:txBody>
      </p:sp>
      <p:pic>
        <p:nvPicPr>
          <p:cNvPr id="5" name="Image 5">
            <a:extLst>
              <a:ext uri="{FF2B5EF4-FFF2-40B4-BE49-F238E27FC236}">
                <a16:creationId xmlns:a16="http://schemas.microsoft.com/office/drawing/2014/main" id="{D8AF2483-F463-4841-9B81-6CBD7B934DA8}"/>
              </a:ext>
            </a:extLst>
          </p:cNvPr>
          <p:cNvPicPr>
            <a:picLocks noGrp="1" noChangeAspect="1"/>
          </p:cNvPicPr>
          <p:nvPr>
            <p:ph idx="1"/>
          </p:nvPr>
        </p:nvPicPr>
        <p:blipFill>
          <a:blip r:embed="rId2"/>
          <a:stretch>
            <a:fillRect/>
          </a:stretch>
        </p:blipFill>
        <p:spPr>
          <a:xfrm>
            <a:off x="3738873" y="2071987"/>
            <a:ext cx="4714254" cy="4375611"/>
          </a:xfrm>
        </p:spPr>
      </p:pic>
      <p:sp>
        <p:nvSpPr>
          <p:cNvPr id="4" name="Espace réservé du numéro de diapositive 3">
            <a:extLst>
              <a:ext uri="{FF2B5EF4-FFF2-40B4-BE49-F238E27FC236}">
                <a16:creationId xmlns:a16="http://schemas.microsoft.com/office/drawing/2014/main" id="{25E66DD5-EB72-4348-8E82-2F12BA80926B}"/>
              </a:ext>
            </a:extLst>
          </p:cNvPr>
          <p:cNvSpPr>
            <a:spLocks noGrp="1"/>
          </p:cNvSpPr>
          <p:nvPr>
            <p:ph type="sldNum" sz="quarter" idx="12"/>
          </p:nvPr>
        </p:nvSpPr>
        <p:spPr/>
        <p:txBody>
          <a:bodyPr/>
          <a:lstStyle/>
          <a:p>
            <a:fld id="{8A7A6979-0714-4377-B894-6BE4C2D6E202}" type="slidenum">
              <a:rPr lang="en-US" dirty="0"/>
              <a:pPr/>
              <a:t>19</a:t>
            </a:fld>
            <a:endParaRPr lang="en-US"/>
          </a:p>
        </p:txBody>
      </p:sp>
    </p:spTree>
    <p:extLst>
      <p:ext uri="{BB962C8B-B14F-4D97-AF65-F5344CB8AC3E}">
        <p14:creationId xmlns:p14="http://schemas.microsoft.com/office/powerpoint/2010/main" val="18069924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DC085B-8B23-43B1-8FC3-9A9645441AE8}"/>
              </a:ext>
            </a:extLst>
          </p:cNvPr>
          <p:cNvSpPr>
            <a:spLocks noGrp="1"/>
          </p:cNvSpPr>
          <p:nvPr>
            <p:ph type="title"/>
          </p:nvPr>
        </p:nvSpPr>
        <p:spPr>
          <a:xfrm>
            <a:off x="804672" y="964692"/>
            <a:ext cx="5894832" cy="1188720"/>
          </a:xfrm>
        </p:spPr>
        <p:txBody>
          <a:bodyPr>
            <a:normAutofit/>
          </a:bodyPr>
          <a:lstStyle/>
          <a:p>
            <a:r>
              <a:rPr lang="fr-FR">
                <a:latin typeface="Calibri" panose="020F0502020204030204" pitchFamily="34" charset="0"/>
                <a:cs typeface="Calibri" panose="020F0502020204030204" pitchFamily="34" charset="0"/>
              </a:rPr>
              <a:t>Table des matières</a:t>
            </a:r>
          </a:p>
        </p:txBody>
      </p:sp>
      <p:sp>
        <p:nvSpPr>
          <p:cNvPr id="18" name="Rectangle 17">
            <a:extLst>
              <a:ext uri="{FF2B5EF4-FFF2-40B4-BE49-F238E27FC236}">
                <a16:creationId xmlns:a16="http://schemas.microsoft.com/office/drawing/2014/main" id="{879398A9-0D0D-4901-BDDF-B3D93CECA7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86706" y="964692"/>
            <a:ext cx="3986784" cy="4936558"/>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011FEC3B-E514-4E21-B2CB-7903A73569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1298" y="1128683"/>
            <a:ext cx="3657600" cy="460857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6EF8314E-6594-442B-A752-F76CE2350A20}"/>
              </a:ext>
            </a:extLst>
          </p:cNvPr>
          <p:cNvPicPr>
            <a:picLocks noChangeAspect="1"/>
          </p:cNvPicPr>
          <p:nvPr/>
        </p:nvPicPr>
        <p:blipFill>
          <a:blip r:embed="rId2"/>
          <a:stretch>
            <a:fillRect/>
          </a:stretch>
        </p:blipFill>
        <p:spPr>
          <a:xfrm>
            <a:off x="7715890" y="2263865"/>
            <a:ext cx="3328416" cy="2338212"/>
          </a:xfrm>
          <a:prstGeom prst="rect">
            <a:avLst/>
          </a:prstGeom>
        </p:spPr>
      </p:pic>
      <p:sp>
        <p:nvSpPr>
          <p:cNvPr id="6" name="Slide Number Placeholder 5">
            <a:extLst>
              <a:ext uri="{FF2B5EF4-FFF2-40B4-BE49-F238E27FC236}">
                <a16:creationId xmlns:a16="http://schemas.microsoft.com/office/drawing/2014/main" id="{DD7013D3-2C81-4087-AAF2-57CEEF09966A}"/>
              </a:ext>
            </a:extLst>
          </p:cNvPr>
          <p:cNvSpPr>
            <a:spLocks noGrp="1"/>
          </p:cNvSpPr>
          <p:nvPr>
            <p:ph type="sldNum" sz="quarter" idx="12"/>
          </p:nvPr>
        </p:nvSpPr>
        <p:spPr>
          <a:xfrm>
            <a:off x="10758922" y="6217920"/>
            <a:ext cx="365760" cy="365760"/>
          </a:xfrm>
        </p:spPr>
        <p:txBody>
          <a:bodyPr>
            <a:normAutofit/>
          </a:bodyPr>
          <a:lstStyle/>
          <a:p>
            <a:pPr>
              <a:lnSpc>
                <a:spcPct val="90000"/>
              </a:lnSpc>
              <a:spcAft>
                <a:spcPts val="600"/>
              </a:spcAft>
            </a:pPr>
            <a:fld id="{8A7A6979-0714-4377-B894-6BE4C2D6E202}" type="slidenum">
              <a:rPr lang="en-US" dirty="0"/>
              <a:pPr>
                <a:lnSpc>
                  <a:spcPct val="90000"/>
                </a:lnSpc>
                <a:spcAft>
                  <a:spcPts val="600"/>
                </a:spcAft>
              </a:pPr>
              <a:t>2</a:t>
            </a:fld>
            <a:endParaRPr lang="fr-FR"/>
          </a:p>
        </p:txBody>
      </p:sp>
      <p:sp>
        <p:nvSpPr>
          <p:cNvPr id="13" name="TextBox 12">
            <a:extLst>
              <a:ext uri="{FF2B5EF4-FFF2-40B4-BE49-F238E27FC236}">
                <a16:creationId xmlns:a16="http://schemas.microsoft.com/office/drawing/2014/main" id="{255C82EA-AB4B-4D9A-ACBB-B12148933C06}"/>
              </a:ext>
            </a:extLst>
          </p:cNvPr>
          <p:cNvSpPr txBox="1"/>
          <p:nvPr/>
        </p:nvSpPr>
        <p:spPr>
          <a:xfrm>
            <a:off x="3449770" y="6344334"/>
            <a:ext cx="8531468" cy="276999"/>
          </a:xfrm>
          <a:prstGeom prst="rect">
            <a:avLst/>
          </a:prstGeom>
          <a:noFill/>
        </p:spPr>
        <p:txBody>
          <a:bodyPr wrap="square">
            <a:spAutoFit/>
          </a:bodyPr>
          <a:lstStyle/>
          <a:p>
            <a:pPr>
              <a:spcAft>
                <a:spcPts val="600"/>
              </a:spcAft>
            </a:pPr>
            <a:r>
              <a:rPr lang="fr-FR" sz="1200" spc="0">
                <a:solidFill>
                  <a:schemeClr val="bg1">
                    <a:lumMod val="65000"/>
                  </a:schemeClr>
                </a:solidFill>
                <a:latin typeface="Calibri" panose="020F0502020204030204" pitchFamily="34" charset="0"/>
                <a:cs typeface="Calibri" panose="020F0502020204030204" pitchFamily="34" charset="0"/>
              </a:rPr>
              <a:t>Source de l'image: Projet P1- enoncé_V3, p1, X. </a:t>
            </a:r>
            <a:r>
              <a:rPr lang="fr-FR" sz="1200" spc="0" err="1">
                <a:solidFill>
                  <a:schemeClr val="bg1">
                    <a:lumMod val="65000"/>
                  </a:schemeClr>
                </a:solidFill>
                <a:latin typeface="Calibri" panose="020F0502020204030204" pitchFamily="34" charset="0"/>
                <a:cs typeface="Calibri" panose="020F0502020204030204" pitchFamily="34" charset="0"/>
              </a:rPr>
              <a:t>Bollen</a:t>
            </a:r>
            <a:r>
              <a:rPr lang="fr-FR" sz="1200" spc="0">
                <a:solidFill>
                  <a:schemeClr val="bg1">
                    <a:lumMod val="65000"/>
                  </a:schemeClr>
                </a:solidFill>
                <a:latin typeface="Calibri" panose="020F0502020204030204" pitchFamily="34" charset="0"/>
                <a:cs typeface="Calibri" panose="020F0502020204030204" pitchFamily="34" charset="0"/>
              </a:rPr>
              <a:t>, C. </a:t>
            </a:r>
            <a:r>
              <a:rPr lang="fr-FR" sz="1200" spc="0" err="1">
                <a:solidFill>
                  <a:schemeClr val="bg1">
                    <a:lumMod val="65000"/>
                  </a:schemeClr>
                </a:solidFill>
                <a:latin typeface="Calibri" panose="020F0502020204030204" pitchFamily="34" charset="0"/>
                <a:cs typeface="Calibri" panose="020F0502020204030204" pitchFamily="34" charset="0"/>
              </a:rPr>
              <a:t>Jacqmot</a:t>
            </a:r>
            <a:r>
              <a:rPr lang="fr-FR" sz="1200" spc="0">
                <a:solidFill>
                  <a:schemeClr val="bg1">
                    <a:lumMod val="65000"/>
                  </a:schemeClr>
                </a:solidFill>
                <a:latin typeface="Calibri" panose="020F0502020204030204" pitchFamily="34" charset="0"/>
                <a:cs typeface="Calibri" panose="020F0502020204030204" pitchFamily="34" charset="0"/>
              </a:rPr>
              <a:t>., Ch. </a:t>
            </a:r>
            <a:r>
              <a:rPr lang="fr-FR" sz="1200" spc="0" err="1">
                <a:solidFill>
                  <a:schemeClr val="bg1">
                    <a:lumMod val="65000"/>
                  </a:schemeClr>
                </a:solidFill>
                <a:latin typeface="Calibri" panose="020F0502020204030204" pitchFamily="34" charset="0"/>
                <a:cs typeface="Calibri" panose="020F0502020204030204" pitchFamily="34" charset="0"/>
              </a:rPr>
              <a:t>Pecheur</a:t>
            </a:r>
            <a:r>
              <a:rPr lang="fr-FR" sz="1200" spc="0">
                <a:solidFill>
                  <a:schemeClr val="bg1">
                    <a:lumMod val="65000"/>
                  </a:schemeClr>
                </a:solidFill>
                <a:latin typeface="Calibri" panose="020F0502020204030204" pitchFamily="34" charset="0"/>
                <a:cs typeface="Calibri" panose="020F0502020204030204" pitchFamily="34" charset="0"/>
              </a:rPr>
              <a:t>, B. </a:t>
            </a:r>
            <a:r>
              <a:rPr lang="fr-FR" sz="1200" spc="0" err="1">
                <a:solidFill>
                  <a:schemeClr val="bg1">
                    <a:lumMod val="65000"/>
                  </a:schemeClr>
                </a:solidFill>
                <a:latin typeface="Calibri" panose="020F0502020204030204" pitchFamily="34" charset="0"/>
                <a:cs typeface="Calibri" panose="020F0502020204030204" pitchFamily="34" charset="0"/>
              </a:rPr>
              <a:t>Raucent</a:t>
            </a:r>
            <a:r>
              <a:rPr lang="fr-FR" sz="1200" spc="0">
                <a:solidFill>
                  <a:schemeClr val="bg1">
                    <a:lumMod val="65000"/>
                  </a:schemeClr>
                </a:solidFill>
                <a:latin typeface="Calibri" panose="020F0502020204030204" pitchFamily="34" charset="0"/>
                <a:cs typeface="Calibri" panose="020F0502020204030204" pitchFamily="34" charset="0"/>
              </a:rPr>
              <a:t> et S. Soares-</a:t>
            </a:r>
            <a:r>
              <a:rPr lang="fr-FR" sz="1200" spc="0" err="1">
                <a:solidFill>
                  <a:schemeClr val="bg1">
                    <a:lumMod val="65000"/>
                  </a:schemeClr>
                </a:solidFill>
                <a:latin typeface="Calibri" panose="020F0502020204030204" pitchFamily="34" charset="0"/>
                <a:cs typeface="Calibri" panose="020F0502020204030204" pitchFamily="34" charset="0"/>
              </a:rPr>
              <a:t>Frazão</a:t>
            </a:r>
            <a:r>
              <a:rPr lang="fr-FR" sz="1200" spc="0">
                <a:solidFill>
                  <a:schemeClr val="bg1">
                    <a:lumMod val="65000"/>
                  </a:schemeClr>
                </a:solidFill>
                <a:latin typeface="Calibri" panose="020F0502020204030204" pitchFamily="34" charset="0"/>
                <a:cs typeface="Calibri" panose="020F0502020204030204" pitchFamily="34" charset="0"/>
              </a:rPr>
              <a:t> </a:t>
            </a:r>
            <a:endParaRPr lang="en-US" sz="1200" spc="0">
              <a:solidFill>
                <a:schemeClr val="bg1">
                  <a:lumMod val="65000"/>
                </a:schemeClr>
              </a:solidFill>
              <a:latin typeface="Calibri" panose="020F0502020204030204" pitchFamily="34" charset="0"/>
              <a:cs typeface="Calibri" panose="020F0502020204030204" pitchFamily="34" charset="0"/>
            </a:endParaRPr>
          </a:p>
        </p:txBody>
      </p:sp>
      <p:sp>
        <p:nvSpPr>
          <p:cNvPr id="5" name="ZoneTexte 4">
            <a:extLst>
              <a:ext uri="{FF2B5EF4-FFF2-40B4-BE49-F238E27FC236}">
                <a16:creationId xmlns:a16="http://schemas.microsoft.com/office/drawing/2014/main" id="{62485289-3CDA-432C-81F6-5EEEC8037375}"/>
              </a:ext>
            </a:extLst>
          </p:cNvPr>
          <p:cNvSpPr txBox="1"/>
          <p:nvPr/>
        </p:nvSpPr>
        <p:spPr>
          <a:xfrm>
            <a:off x="4409180" y="2695895"/>
            <a:ext cx="2737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fr-FR"/>
          </a:p>
        </p:txBody>
      </p:sp>
      <p:sp>
        <p:nvSpPr>
          <p:cNvPr id="11" name="ZoneTexte 10">
            <a:extLst>
              <a:ext uri="{FF2B5EF4-FFF2-40B4-BE49-F238E27FC236}">
                <a16:creationId xmlns:a16="http://schemas.microsoft.com/office/drawing/2014/main" id="{CA5AFD9A-76B8-47C0-BBC9-8BD6DB22690E}"/>
              </a:ext>
            </a:extLst>
          </p:cNvPr>
          <p:cNvSpPr txBox="1"/>
          <p:nvPr/>
        </p:nvSpPr>
        <p:spPr>
          <a:xfrm>
            <a:off x="2369073" y="2550209"/>
            <a:ext cx="5020447" cy="361124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spcBef>
                <a:spcPts val="1000"/>
              </a:spcBef>
              <a:buFont typeface="Arial"/>
              <a:buChar char="•"/>
            </a:pPr>
            <a:r>
              <a:rPr lang="fr-FR">
                <a:latin typeface="Calibri"/>
                <a:cs typeface="Calibri"/>
              </a:rPr>
              <a:t>Vidéo du concours </a:t>
            </a:r>
            <a:endParaRPr lang="fr-FR">
              <a:ea typeface="+mn-lt"/>
              <a:cs typeface="+mn-lt"/>
            </a:endParaRPr>
          </a:p>
          <a:p>
            <a:pPr marL="285750" indent="-285750">
              <a:spcBef>
                <a:spcPts val="1000"/>
              </a:spcBef>
              <a:buFont typeface="Arial"/>
              <a:buChar char="•"/>
            </a:pPr>
            <a:r>
              <a:rPr lang="fr-FR">
                <a:latin typeface="Calibri"/>
                <a:cs typeface="Calibri"/>
              </a:rPr>
              <a:t>Evolution du prototype</a:t>
            </a:r>
          </a:p>
          <a:p>
            <a:pPr marL="285750" indent="-285750">
              <a:spcBef>
                <a:spcPts val="1000"/>
              </a:spcBef>
              <a:buFont typeface="Arial"/>
              <a:buChar char="•"/>
            </a:pPr>
            <a:r>
              <a:rPr lang="fr-FR">
                <a:latin typeface="Calibri"/>
                <a:ea typeface="+mn-lt"/>
                <a:cs typeface="+mn-lt"/>
              </a:rPr>
              <a:t>Construction</a:t>
            </a:r>
          </a:p>
          <a:p>
            <a:pPr marL="285750" indent="-285750">
              <a:spcBef>
                <a:spcPts val="1000"/>
              </a:spcBef>
              <a:buFont typeface="Arial"/>
              <a:buChar char="•"/>
            </a:pPr>
            <a:r>
              <a:rPr lang="fr-FR">
                <a:latin typeface="Calibri"/>
                <a:ea typeface="+mn-lt"/>
                <a:cs typeface="+mn-lt"/>
              </a:rPr>
              <a:t>Modélisation physique </a:t>
            </a:r>
          </a:p>
          <a:p>
            <a:pPr marL="285750" indent="-285750">
              <a:spcBef>
                <a:spcPts val="1000"/>
              </a:spcBef>
              <a:buFont typeface="Arial"/>
              <a:buChar char="•"/>
            </a:pPr>
            <a:r>
              <a:rPr lang="fr-FR">
                <a:latin typeface="Calibri"/>
                <a:ea typeface="+mn-lt"/>
                <a:cs typeface="+mn-lt"/>
              </a:rPr>
              <a:t>Programme de simulation</a:t>
            </a:r>
          </a:p>
          <a:p>
            <a:pPr marL="285750" indent="-285750">
              <a:spcBef>
                <a:spcPts val="1000"/>
              </a:spcBef>
              <a:buFont typeface="Arial"/>
              <a:buChar char="•"/>
            </a:pPr>
            <a:r>
              <a:rPr lang="fr-FR">
                <a:latin typeface="Calibri"/>
                <a:ea typeface="+mn-lt"/>
                <a:cs typeface="+mn-lt"/>
              </a:rPr>
              <a:t>Conclusion du labo</a:t>
            </a:r>
          </a:p>
          <a:p>
            <a:pPr marL="285750" indent="-285750">
              <a:spcBef>
                <a:spcPts val="1000"/>
              </a:spcBef>
              <a:buFont typeface="Arial"/>
              <a:buChar char="•"/>
            </a:pPr>
            <a:r>
              <a:rPr lang="fr-FR">
                <a:latin typeface="Calibri"/>
                <a:ea typeface="+mn-lt"/>
                <a:cs typeface="+mn-lt"/>
              </a:rPr>
              <a:t>Démarche de l'équipe</a:t>
            </a:r>
          </a:p>
          <a:p>
            <a:pPr marL="285750" indent="-285750">
              <a:spcBef>
                <a:spcPts val="1000"/>
              </a:spcBef>
              <a:buFont typeface="Arial"/>
              <a:buChar char="•"/>
            </a:pPr>
            <a:r>
              <a:rPr lang="fr-FR">
                <a:latin typeface="Calibri"/>
                <a:cs typeface="Calibri"/>
              </a:rPr>
              <a:t>Apprentissages</a:t>
            </a:r>
            <a:r>
              <a:rPr lang="fr-FR" sz="1600"/>
              <a:t> </a:t>
            </a:r>
          </a:p>
          <a:p>
            <a:pPr marL="285750" indent="-285750">
              <a:spcBef>
                <a:spcPts val="1000"/>
              </a:spcBef>
              <a:buFont typeface="Arial"/>
              <a:buChar char="•"/>
            </a:pPr>
            <a:endParaRPr lang="fr-FR"/>
          </a:p>
        </p:txBody>
      </p:sp>
      <p:sp>
        <p:nvSpPr>
          <p:cNvPr id="8" name="PB">
            <a:extLst>
              <a:ext uri="{FF2B5EF4-FFF2-40B4-BE49-F238E27FC236}">
                <a16:creationId xmlns:a16="http://schemas.microsoft.com/office/drawing/2014/main" id="{0EE2E83F-B26B-4243-95F4-F6EBC25E715D}"/>
              </a:ext>
            </a:extLst>
          </p:cNvPr>
          <p:cNvSpPr/>
          <p:nvPr/>
        </p:nvSpPr>
        <p:spPr>
          <a:xfrm>
            <a:off x="0" y="6794500"/>
            <a:ext cx="1354667" cy="63500"/>
          </a:xfrm>
          <a:prstGeom prst="rect">
            <a:avLst/>
          </a:prstGeom>
          <a:solidFill>
            <a:srgbClr val="0B1F4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7685336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1660E788-AFA9-4A1B-9991-6AA74632A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7704"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5" name="Image 5" descr="Une image contenant table&#10;&#10;Description générée automatiquement">
            <a:extLst>
              <a:ext uri="{FF2B5EF4-FFF2-40B4-BE49-F238E27FC236}">
                <a16:creationId xmlns:a16="http://schemas.microsoft.com/office/drawing/2014/main" id="{55B11D8A-7185-493A-BC20-514516CCBE74}"/>
              </a:ext>
            </a:extLst>
          </p:cNvPr>
          <p:cNvPicPr>
            <a:picLocks noChangeAspect="1"/>
          </p:cNvPicPr>
          <p:nvPr/>
        </p:nvPicPr>
        <p:blipFill>
          <a:blip r:embed="rId2"/>
          <a:stretch>
            <a:fillRect/>
          </a:stretch>
        </p:blipFill>
        <p:spPr>
          <a:xfrm>
            <a:off x="537619" y="55639"/>
            <a:ext cx="6408038" cy="6803569"/>
          </a:xfrm>
          <a:prstGeom prst="rect">
            <a:avLst/>
          </a:prstGeom>
        </p:spPr>
      </p:pic>
      <p:sp>
        <p:nvSpPr>
          <p:cNvPr id="20" name="Content Placeholder 19">
            <a:extLst>
              <a:ext uri="{FF2B5EF4-FFF2-40B4-BE49-F238E27FC236}">
                <a16:creationId xmlns:a16="http://schemas.microsoft.com/office/drawing/2014/main" id="{20597246-AD23-462C-A5A5-2001A8E82CC2}"/>
              </a:ext>
            </a:extLst>
          </p:cNvPr>
          <p:cNvSpPr>
            <a:spLocks noGrp="1"/>
          </p:cNvSpPr>
          <p:nvPr>
            <p:ph idx="1"/>
          </p:nvPr>
        </p:nvSpPr>
        <p:spPr>
          <a:xfrm>
            <a:off x="8184558" y="2638044"/>
            <a:ext cx="3363974" cy="3415622"/>
          </a:xfrm>
        </p:spPr>
        <p:txBody>
          <a:bodyPr>
            <a:normAutofit/>
          </a:bodyPr>
          <a:lstStyle/>
          <a:p>
            <a:endParaRPr lang="en-US">
              <a:solidFill>
                <a:schemeClr val="bg1"/>
              </a:solidFill>
            </a:endParaRPr>
          </a:p>
        </p:txBody>
      </p:sp>
      <p:sp>
        <p:nvSpPr>
          <p:cNvPr id="4" name="Espace réservé du numéro de diapositive 3">
            <a:extLst>
              <a:ext uri="{FF2B5EF4-FFF2-40B4-BE49-F238E27FC236}">
                <a16:creationId xmlns:a16="http://schemas.microsoft.com/office/drawing/2014/main" id="{B2D839FC-40E3-426F-B1AE-07CB15F53732}"/>
              </a:ext>
            </a:extLst>
          </p:cNvPr>
          <p:cNvSpPr>
            <a:spLocks noGrp="1"/>
          </p:cNvSpPr>
          <p:nvPr>
            <p:ph type="sldNum" sz="quarter" idx="12"/>
          </p:nvPr>
        </p:nvSpPr>
        <p:spPr>
          <a:xfrm>
            <a:off x="10758922" y="6217920"/>
            <a:ext cx="365760" cy="365760"/>
          </a:xfrm>
        </p:spPr>
        <p:txBody>
          <a:bodyPr vert="horz" lIns="18288" tIns="45720" rIns="18288" bIns="45720" rtlCol="0">
            <a:normAutofit/>
          </a:bodyPr>
          <a:lstStyle/>
          <a:p>
            <a:pPr>
              <a:lnSpc>
                <a:spcPct val="90000"/>
              </a:lnSpc>
              <a:spcAft>
                <a:spcPts val="600"/>
              </a:spcAft>
            </a:pPr>
            <a:fld id="{8A7A6979-0714-4377-B894-6BE4C2D6E202}" type="slidenum">
              <a:rPr lang="en-US" dirty="0"/>
              <a:pPr>
                <a:lnSpc>
                  <a:spcPct val="90000"/>
                </a:lnSpc>
                <a:spcAft>
                  <a:spcPts val="600"/>
                </a:spcAft>
              </a:pPr>
              <a:t>20</a:t>
            </a:fld>
            <a:endParaRPr lang="en-US"/>
          </a:p>
        </p:txBody>
      </p:sp>
    </p:spTree>
    <p:extLst>
      <p:ext uri="{BB962C8B-B14F-4D97-AF65-F5344CB8AC3E}">
        <p14:creationId xmlns:p14="http://schemas.microsoft.com/office/powerpoint/2010/main" val="19855865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ECD0DC3-8D6D-41CB-A841-9AE144BEC215}"/>
              </a:ext>
            </a:extLst>
          </p:cNvPr>
          <p:cNvSpPr>
            <a:spLocks noGrp="1"/>
          </p:cNvSpPr>
          <p:nvPr>
            <p:ph type="title"/>
          </p:nvPr>
        </p:nvSpPr>
        <p:spPr>
          <a:xfrm>
            <a:off x="2296450" y="398635"/>
            <a:ext cx="7729728" cy="1188720"/>
          </a:xfrm>
        </p:spPr>
        <p:txBody>
          <a:bodyPr/>
          <a:lstStyle/>
          <a:p>
            <a:r>
              <a:rPr lang="fr-FR"/>
              <a:t>Extrait du code</a:t>
            </a:r>
          </a:p>
        </p:txBody>
      </p:sp>
      <p:pic>
        <p:nvPicPr>
          <p:cNvPr id="5" name="Image 5" descr="Une image contenant table&#10;&#10;Description générée automatiquement">
            <a:extLst>
              <a:ext uri="{FF2B5EF4-FFF2-40B4-BE49-F238E27FC236}">
                <a16:creationId xmlns:a16="http://schemas.microsoft.com/office/drawing/2014/main" id="{55F33123-DE6C-4161-8B84-ED17120F698E}"/>
              </a:ext>
            </a:extLst>
          </p:cNvPr>
          <p:cNvPicPr>
            <a:picLocks noGrp="1" noChangeAspect="1"/>
          </p:cNvPicPr>
          <p:nvPr>
            <p:ph idx="1"/>
          </p:nvPr>
        </p:nvPicPr>
        <p:blipFill>
          <a:blip r:embed="rId2"/>
          <a:stretch>
            <a:fillRect/>
          </a:stretch>
        </p:blipFill>
        <p:spPr>
          <a:xfrm>
            <a:off x="3855434" y="1854273"/>
            <a:ext cx="4611759" cy="4734840"/>
          </a:xfrm>
        </p:spPr>
      </p:pic>
      <p:sp>
        <p:nvSpPr>
          <p:cNvPr id="4" name="Espace réservé du numéro de diapositive 3">
            <a:extLst>
              <a:ext uri="{FF2B5EF4-FFF2-40B4-BE49-F238E27FC236}">
                <a16:creationId xmlns:a16="http://schemas.microsoft.com/office/drawing/2014/main" id="{ED16D546-9D6C-4577-AF94-B318D4144389}"/>
              </a:ext>
            </a:extLst>
          </p:cNvPr>
          <p:cNvSpPr>
            <a:spLocks noGrp="1"/>
          </p:cNvSpPr>
          <p:nvPr>
            <p:ph type="sldNum" sz="quarter" idx="12"/>
          </p:nvPr>
        </p:nvSpPr>
        <p:spPr/>
        <p:txBody>
          <a:bodyPr/>
          <a:lstStyle/>
          <a:p>
            <a:fld id="{8A7A6979-0714-4377-B894-6BE4C2D6E202}" type="slidenum">
              <a:rPr lang="en-US" dirty="0"/>
              <a:pPr/>
              <a:t>21</a:t>
            </a:fld>
            <a:endParaRPr lang="en-US"/>
          </a:p>
        </p:txBody>
      </p:sp>
    </p:spTree>
    <p:extLst>
      <p:ext uri="{BB962C8B-B14F-4D97-AF65-F5344CB8AC3E}">
        <p14:creationId xmlns:p14="http://schemas.microsoft.com/office/powerpoint/2010/main" val="40858862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1B13E19-001A-4D87-95E1-61E58882CF14}"/>
              </a:ext>
            </a:extLst>
          </p:cNvPr>
          <p:cNvSpPr>
            <a:spLocks noGrp="1"/>
          </p:cNvSpPr>
          <p:nvPr>
            <p:ph type="title"/>
          </p:nvPr>
        </p:nvSpPr>
        <p:spPr>
          <a:xfrm>
            <a:off x="2231136" y="93835"/>
            <a:ext cx="7729728" cy="1188720"/>
          </a:xfrm>
        </p:spPr>
        <p:txBody>
          <a:bodyPr/>
          <a:lstStyle/>
          <a:p>
            <a:r>
              <a:rPr lang="fr-FR"/>
              <a:t>Extrait du code</a:t>
            </a:r>
          </a:p>
        </p:txBody>
      </p:sp>
      <p:sp>
        <p:nvSpPr>
          <p:cNvPr id="4" name="Espace réservé du numéro de diapositive 3">
            <a:extLst>
              <a:ext uri="{FF2B5EF4-FFF2-40B4-BE49-F238E27FC236}">
                <a16:creationId xmlns:a16="http://schemas.microsoft.com/office/drawing/2014/main" id="{EBDD1BC1-E6A9-4516-B129-484EF38F7ACC}"/>
              </a:ext>
            </a:extLst>
          </p:cNvPr>
          <p:cNvSpPr>
            <a:spLocks noGrp="1"/>
          </p:cNvSpPr>
          <p:nvPr>
            <p:ph type="sldNum" sz="quarter" idx="12"/>
          </p:nvPr>
        </p:nvSpPr>
        <p:spPr/>
        <p:txBody>
          <a:bodyPr/>
          <a:lstStyle/>
          <a:p>
            <a:fld id="{8A7A6979-0714-4377-B894-6BE4C2D6E202}" type="slidenum">
              <a:rPr lang="en-US" dirty="0"/>
              <a:pPr/>
              <a:t>22</a:t>
            </a:fld>
            <a:endParaRPr lang="en-US"/>
          </a:p>
        </p:txBody>
      </p:sp>
      <p:pic>
        <p:nvPicPr>
          <p:cNvPr id="6" name="Image 6" descr="Une image contenant texte&#10;&#10;Description générée automatiquement">
            <a:extLst>
              <a:ext uri="{FF2B5EF4-FFF2-40B4-BE49-F238E27FC236}">
                <a16:creationId xmlns:a16="http://schemas.microsoft.com/office/drawing/2014/main" id="{FDB62983-2BF3-4E54-9884-0E35CA65322E}"/>
              </a:ext>
            </a:extLst>
          </p:cNvPr>
          <p:cNvPicPr>
            <a:picLocks noChangeAspect="1"/>
          </p:cNvPicPr>
          <p:nvPr/>
        </p:nvPicPr>
        <p:blipFill>
          <a:blip r:embed="rId2"/>
          <a:stretch>
            <a:fillRect/>
          </a:stretch>
        </p:blipFill>
        <p:spPr>
          <a:xfrm>
            <a:off x="943359" y="1508977"/>
            <a:ext cx="10613571" cy="4585209"/>
          </a:xfrm>
          <a:prstGeom prst="rect">
            <a:avLst/>
          </a:prstGeom>
        </p:spPr>
      </p:pic>
      <p:sp>
        <p:nvSpPr>
          <p:cNvPr id="8" name="Espace réservé du contenu 7">
            <a:extLst>
              <a:ext uri="{FF2B5EF4-FFF2-40B4-BE49-F238E27FC236}">
                <a16:creationId xmlns:a16="http://schemas.microsoft.com/office/drawing/2014/main" id="{C6087CC0-7253-4384-9731-2BD0C0115CCF}"/>
              </a:ext>
            </a:extLst>
          </p:cNvPr>
          <p:cNvSpPr>
            <a:spLocks noGrp="1"/>
          </p:cNvSpPr>
          <p:nvPr>
            <p:ph idx="1"/>
          </p:nvPr>
        </p:nvSpPr>
        <p:spPr/>
        <p:txBody>
          <a:bodyPr/>
          <a:lstStyle/>
          <a:p>
            <a:endParaRPr lang="fr-FR"/>
          </a:p>
        </p:txBody>
      </p:sp>
    </p:spTree>
    <p:extLst>
      <p:ext uri="{BB962C8B-B14F-4D97-AF65-F5344CB8AC3E}">
        <p14:creationId xmlns:p14="http://schemas.microsoft.com/office/powerpoint/2010/main" val="34818321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6" name="video-1607333788">
            <a:hlinkClick r:id="" action="ppaction://media"/>
            <a:extLst>
              <a:ext uri="{FF2B5EF4-FFF2-40B4-BE49-F238E27FC236}">
                <a16:creationId xmlns:a16="http://schemas.microsoft.com/office/drawing/2014/main" id="{B558D2E2-C5B2-40B1-B2E8-CAC4ECE5D8E4}"/>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293595" y="307144"/>
            <a:ext cx="11099931" cy="6243711"/>
          </a:xfrm>
          <a:prstGeom prst="rect">
            <a:avLst/>
          </a:prstGeom>
        </p:spPr>
      </p:pic>
      <p:sp>
        <p:nvSpPr>
          <p:cNvPr id="4" name="Espace réservé du numéro de diapositive 3">
            <a:extLst>
              <a:ext uri="{FF2B5EF4-FFF2-40B4-BE49-F238E27FC236}">
                <a16:creationId xmlns:a16="http://schemas.microsoft.com/office/drawing/2014/main" id="{9FE33B0F-7C8B-48E3-92DA-072801DD4DF3}"/>
              </a:ext>
            </a:extLst>
          </p:cNvPr>
          <p:cNvSpPr>
            <a:spLocks noGrp="1"/>
          </p:cNvSpPr>
          <p:nvPr>
            <p:ph type="sldNum" sz="quarter" idx="12"/>
          </p:nvPr>
        </p:nvSpPr>
        <p:spPr>
          <a:xfrm>
            <a:off x="11532645" y="6288258"/>
            <a:ext cx="365760" cy="365760"/>
          </a:xfrm>
        </p:spPr>
        <p:txBody>
          <a:bodyPr vert="horz" lIns="18288" tIns="45720" rIns="18288" bIns="45720" rtlCol="0" anchor="ctr">
            <a:normAutofit/>
          </a:bodyPr>
          <a:lstStyle/>
          <a:p>
            <a:pPr>
              <a:lnSpc>
                <a:spcPct val="90000"/>
              </a:lnSpc>
              <a:spcAft>
                <a:spcPts val="600"/>
              </a:spcAft>
            </a:pPr>
            <a:fld id="{8A7A6979-0714-4377-B894-6BE4C2D6E202}" type="slidenum">
              <a:rPr lang="en-US" smtClean="0"/>
              <a:pPr>
                <a:lnSpc>
                  <a:spcPct val="90000"/>
                </a:lnSpc>
                <a:spcAft>
                  <a:spcPts val="600"/>
                </a:spcAft>
              </a:pPr>
              <a:t>3</a:t>
            </a:fld>
            <a:endParaRPr lang="en-US"/>
          </a:p>
        </p:txBody>
      </p:sp>
      <p:sp>
        <p:nvSpPr>
          <p:cNvPr id="5" name="PB">
            <a:extLst>
              <a:ext uri="{FF2B5EF4-FFF2-40B4-BE49-F238E27FC236}">
                <a16:creationId xmlns:a16="http://schemas.microsoft.com/office/drawing/2014/main" id="{F7E36585-DD2E-413E-9D2B-4BC45EE4E58E}"/>
              </a:ext>
            </a:extLst>
          </p:cNvPr>
          <p:cNvSpPr/>
          <p:nvPr/>
        </p:nvSpPr>
        <p:spPr>
          <a:xfrm>
            <a:off x="0" y="6794500"/>
            <a:ext cx="2032000" cy="63500"/>
          </a:xfrm>
          <a:prstGeom prst="rect">
            <a:avLst/>
          </a:prstGeom>
          <a:solidFill>
            <a:srgbClr val="0B1F4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5829262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78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094A741-A7CB-46D9-A8CB-3B855D0C4841}"/>
              </a:ext>
            </a:extLst>
          </p:cNvPr>
          <p:cNvSpPr>
            <a:spLocks noGrp="1"/>
          </p:cNvSpPr>
          <p:nvPr>
            <p:ph type="title"/>
          </p:nvPr>
        </p:nvSpPr>
        <p:spPr>
          <a:xfrm>
            <a:off x="3746038" y="621977"/>
            <a:ext cx="7729728" cy="1188720"/>
          </a:xfrm>
        </p:spPr>
        <p:txBody>
          <a:bodyPr>
            <a:normAutofit/>
          </a:bodyPr>
          <a:lstStyle/>
          <a:p>
            <a:r>
              <a:rPr lang="fr-BE"/>
              <a:t>Maquette pré-jury</a:t>
            </a:r>
            <a:endParaRPr lang="nl-BE"/>
          </a:p>
        </p:txBody>
      </p:sp>
      <p:sp>
        <p:nvSpPr>
          <p:cNvPr id="3" name="Espace réservé du contenu 2">
            <a:extLst>
              <a:ext uri="{FF2B5EF4-FFF2-40B4-BE49-F238E27FC236}">
                <a16:creationId xmlns:a16="http://schemas.microsoft.com/office/drawing/2014/main" id="{604C7AFE-C9EF-45EA-B2BA-19C989B24653}"/>
              </a:ext>
            </a:extLst>
          </p:cNvPr>
          <p:cNvSpPr>
            <a:spLocks noGrp="1"/>
          </p:cNvSpPr>
          <p:nvPr>
            <p:ph idx="1"/>
          </p:nvPr>
        </p:nvSpPr>
        <p:spPr>
          <a:xfrm>
            <a:off x="3651352" y="2512615"/>
            <a:ext cx="3681046" cy="3863705"/>
          </a:xfrm>
        </p:spPr>
        <p:txBody>
          <a:bodyPr vert="horz" lIns="91440" tIns="45720" rIns="91440" bIns="45720" rtlCol="0" anchor="t">
            <a:normAutofit/>
          </a:bodyPr>
          <a:lstStyle/>
          <a:p>
            <a:r>
              <a:rPr lang="fr-BE">
                <a:solidFill>
                  <a:schemeClr val="tx1"/>
                </a:solidFill>
                <a:latin typeface="Calibri"/>
                <a:cs typeface="Calibri"/>
              </a:rPr>
              <a:t>1 bras de récupération</a:t>
            </a:r>
            <a:endParaRPr lang="fr-BE">
              <a:solidFill>
                <a:schemeClr val="tx1"/>
              </a:solidFill>
              <a:latin typeface="Calibri" panose="020F0502020204030204" pitchFamily="34" charset="0"/>
              <a:cs typeface="Calibri" panose="020F0502020204030204" pitchFamily="34" charset="0"/>
            </a:endParaRPr>
          </a:p>
          <a:p>
            <a:endParaRPr lang="fr-BE">
              <a:solidFill>
                <a:schemeClr val="tx1"/>
              </a:solidFill>
              <a:latin typeface="Calibri"/>
              <a:cs typeface="Calibri"/>
            </a:endParaRPr>
          </a:p>
          <a:p>
            <a:r>
              <a:rPr lang="fr-BE">
                <a:solidFill>
                  <a:schemeClr val="tx1"/>
                </a:solidFill>
                <a:latin typeface="Calibri"/>
                <a:cs typeface="Calibri"/>
              </a:rPr>
              <a:t>Grappin attaché de manière fixe</a:t>
            </a:r>
          </a:p>
          <a:p>
            <a:endParaRPr lang="fr-BE">
              <a:solidFill>
                <a:schemeClr val="tx1"/>
              </a:solidFill>
              <a:latin typeface="Calibri"/>
              <a:cs typeface="Calibri"/>
            </a:endParaRPr>
          </a:p>
          <a:p>
            <a:r>
              <a:rPr lang="fr-BE">
                <a:solidFill>
                  <a:schemeClr val="tx1"/>
                </a:solidFill>
                <a:latin typeface="Calibri"/>
                <a:cs typeface="Calibri"/>
              </a:rPr>
              <a:t>Axe de rotation au niveau de la base</a:t>
            </a:r>
          </a:p>
          <a:p>
            <a:endParaRPr lang="fr-BE">
              <a:solidFill>
                <a:schemeClr val="tx1"/>
              </a:solidFill>
              <a:latin typeface="Calibri"/>
              <a:cs typeface="Calibri"/>
            </a:endParaRPr>
          </a:p>
          <a:p>
            <a:r>
              <a:rPr lang="fr-BE">
                <a:solidFill>
                  <a:schemeClr val="tx1"/>
                </a:solidFill>
                <a:latin typeface="Calibri"/>
                <a:cs typeface="Calibri"/>
              </a:rPr>
              <a:t>Maquette efficace pour le pré-jury mais pas optimale pour le jury final</a:t>
            </a:r>
          </a:p>
          <a:p>
            <a:endParaRPr lang="nl-BE"/>
          </a:p>
        </p:txBody>
      </p:sp>
      <p:sp>
        <p:nvSpPr>
          <p:cNvPr id="4" name="Espace réservé du numéro de diapositive 3">
            <a:extLst>
              <a:ext uri="{FF2B5EF4-FFF2-40B4-BE49-F238E27FC236}">
                <a16:creationId xmlns:a16="http://schemas.microsoft.com/office/drawing/2014/main" id="{D962969A-9BD5-418E-983F-6B56CB4D7ADF}"/>
              </a:ext>
            </a:extLst>
          </p:cNvPr>
          <p:cNvSpPr>
            <a:spLocks noGrp="1"/>
          </p:cNvSpPr>
          <p:nvPr>
            <p:ph type="sldNum" sz="quarter" idx="12"/>
          </p:nvPr>
        </p:nvSpPr>
        <p:spPr>
          <a:xfrm>
            <a:off x="10758922" y="6217920"/>
            <a:ext cx="365760" cy="365760"/>
          </a:xfrm>
        </p:spPr>
        <p:txBody>
          <a:bodyPr>
            <a:normAutofit/>
          </a:bodyPr>
          <a:lstStyle/>
          <a:p>
            <a:pPr>
              <a:lnSpc>
                <a:spcPct val="90000"/>
              </a:lnSpc>
              <a:spcAft>
                <a:spcPts val="600"/>
              </a:spcAft>
            </a:pPr>
            <a:fld id="{8A7A6979-0714-4377-B894-6BE4C2D6E202}" type="slidenum">
              <a:rPr lang="en-US" smtClean="0"/>
              <a:pPr>
                <a:lnSpc>
                  <a:spcPct val="90000"/>
                </a:lnSpc>
                <a:spcAft>
                  <a:spcPts val="600"/>
                </a:spcAft>
              </a:pPr>
              <a:t>4</a:t>
            </a:fld>
            <a:endParaRPr lang="en-US"/>
          </a:p>
        </p:txBody>
      </p:sp>
      <p:pic>
        <p:nvPicPr>
          <p:cNvPr id="8" name="Picture 9">
            <a:extLst>
              <a:ext uri="{FF2B5EF4-FFF2-40B4-BE49-F238E27FC236}">
                <a16:creationId xmlns:a16="http://schemas.microsoft.com/office/drawing/2014/main" id="{CAA8ABE9-C3B2-4A88-8B58-D72FA251A99C}"/>
              </a:ext>
            </a:extLst>
          </p:cNvPr>
          <p:cNvPicPr>
            <a:picLocks noChangeAspect="1"/>
          </p:cNvPicPr>
          <p:nvPr/>
        </p:nvPicPr>
        <p:blipFill>
          <a:blip r:embed="rId3"/>
          <a:stretch>
            <a:fillRect/>
          </a:stretch>
        </p:blipFill>
        <p:spPr>
          <a:xfrm>
            <a:off x="390199" y="621977"/>
            <a:ext cx="2868105" cy="5737879"/>
          </a:xfrm>
          <a:prstGeom prst="rect">
            <a:avLst/>
          </a:prstGeom>
        </p:spPr>
      </p:pic>
      <p:pic>
        <p:nvPicPr>
          <p:cNvPr id="10" name="Image 9" descr="Une image contenant table, intérieur, guichet&#10;&#10;Description générée automatiquement">
            <a:extLst>
              <a:ext uri="{FF2B5EF4-FFF2-40B4-BE49-F238E27FC236}">
                <a16:creationId xmlns:a16="http://schemas.microsoft.com/office/drawing/2014/main" id="{272B8C95-D966-4CCA-8860-A5502CF9CE1A}"/>
              </a:ext>
            </a:extLst>
          </p:cNvPr>
          <p:cNvPicPr>
            <a:picLocks noChangeAspect="1"/>
          </p:cNvPicPr>
          <p:nvPr/>
        </p:nvPicPr>
        <p:blipFill rotWithShape="1">
          <a:blip r:embed="rId4"/>
          <a:srcRect t="4577" r="15418" b="31673"/>
          <a:stretch/>
        </p:blipFill>
        <p:spPr>
          <a:xfrm>
            <a:off x="7630196" y="2150665"/>
            <a:ext cx="3845570" cy="3864554"/>
          </a:xfrm>
          <a:prstGeom prst="rect">
            <a:avLst/>
          </a:prstGeom>
        </p:spPr>
      </p:pic>
      <p:sp>
        <p:nvSpPr>
          <p:cNvPr id="7" name="PB">
            <a:extLst>
              <a:ext uri="{FF2B5EF4-FFF2-40B4-BE49-F238E27FC236}">
                <a16:creationId xmlns:a16="http://schemas.microsoft.com/office/drawing/2014/main" id="{FFD3858B-EBDC-4D2F-B326-667971C1F7C5}"/>
              </a:ext>
            </a:extLst>
          </p:cNvPr>
          <p:cNvSpPr/>
          <p:nvPr/>
        </p:nvSpPr>
        <p:spPr>
          <a:xfrm>
            <a:off x="0" y="6794500"/>
            <a:ext cx="2709333" cy="63500"/>
          </a:xfrm>
          <a:prstGeom prst="rect">
            <a:avLst/>
          </a:prstGeom>
          <a:solidFill>
            <a:srgbClr val="0B1F4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40469763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C2E4EB9-B7CB-4032-8F93-4B067D557317}"/>
              </a:ext>
            </a:extLst>
          </p:cNvPr>
          <p:cNvSpPr>
            <a:spLocks noGrp="1"/>
          </p:cNvSpPr>
          <p:nvPr>
            <p:ph type="title"/>
          </p:nvPr>
        </p:nvSpPr>
        <p:spPr>
          <a:xfrm>
            <a:off x="2231136" y="588912"/>
            <a:ext cx="7729728" cy="1188720"/>
          </a:xfrm>
        </p:spPr>
        <p:txBody>
          <a:bodyPr/>
          <a:lstStyle/>
          <a:p>
            <a:r>
              <a:rPr lang="fr-FR"/>
              <a:t>Dessin de la grue en situation</a:t>
            </a:r>
          </a:p>
        </p:txBody>
      </p:sp>
      <p:pic>
        <p:nvPicPr>
          <p:cNvPr id="5" name="Image 5">
            <a:extLst>
              <a:ext uri="{FF2B5EF4-FFF2-40B4-BE49-F238E27FC236}">
                <a16:creationId xmlns:a16="http://schemas.microsoft.com/office/drawing/2014/main" id="{BE6E0B30-4D6E-452B-A900-7CD937184BE5}"/>
              </a:ext>
            </a:extLst>
          </p:cNvPr>
          <p:cNvPicPr>
            <a:picLocks noGrp="1" noChangeAspect="1"/>
          </p:cNvPicPr>
          <p:nvPr>
            <p:ph idx="1"/>
          </p:nvPr>
        </p:nvPicPr>
        <p:blipFill>
          <a:blip r:embed="rId2"/>
          <a:stretch>
            <a:fillRect/>
          </a:stretch>
        </p:blipFill>
        <p:spPr>
          <a:xfrm>
            <a:off x="2874958" y="2001304"/>
            <a:ext cx="6494276" cy="4532037"/>
          </a:xfrm>
        </p:spPr>
      </p:pic>
      <p:sp>
        <p:nvSpPr>
          <p:cNvPr id="4" name="Espace réservé du numéro de diapositive 3">
            <a:extLst>
              <a:ext uri="{FF2B5EF4-FFF2-40B4-BE49-F238E27FC236}">
                <a16:creationId xmlns:a16="http://schemas.microsoft.com/office/drawing/2014/main" id="{7AC20F1C-49AB-4F8D-9465-B66F3C37BF91}"/>
              </a:ext>
            </a:extLst>
          </p:cNvPr>
          <p:cNvSpPr>
            <a:spLocks noGrp="1"/>
          </p:cNvSpPr>
          <p:nvPr>
            <p:ph type="sldNum" sz="quarter" idx="12"/>
          </p:nvPr>
        </p:nvSpPr>
        <p:spPr/>
        <p:txBody>
          <a:bodyPr/>
          <a:lstStyle/>
          <a:p>
            <a:fld id="{8A7A6979-0714-4377-B894-6BE4C2D6E202}" type="slidenum">
              <a:rPr lang="en-US" dirty="0"/>
              <a:pPr/>
              <a:t>5</a:t>
            </a:fld>
            <a:endParaRPr lang="en-US"/>
          </a:p>
        </p:txBody>
      </p:sp>
      <p:sp>
        <p:nvSpPr>
          <p:cNvPr id="6" name="PB">
            <a:extLst>
              <a:ext uri="{FF2B5EF4-FFF2-40B4-BE49-F238E27FC236}">
                <a16:creationId xmlns:a16="http://schemas.microsoft.com/office/drawing/2014/main" id="{5AD674BE-3971-4BFE-92C5-C97476373FF9}"/>
              </a:ext>
            </a:extLst>
          </p:cNvPr>
          <p:cNvSpPr/>
          <p:nvPr/>
        </p:nvSpPr>
        <p:spPr>
          <a:xfrm>
            <a:off x="0" y="6794500"/>
            <a:ext cx="3386667" cy="63500"/>
          </a:xfrm>
          <a:prstGeom prst="rect">
            <a:avLst/>
          </a:prstGeom>
          <a:solidFill>
            <a:srgbClr val="0B1F4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631741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752B59F0-D382-4338-ADD0-BDEAC9A292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6072915" cy="68580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F2E9F7F0-CE3B-4FDD-92F1-0ABA8179BE6A}"/>
              </a:ext>
            </a:extLst>
          </p:cNvPr>
          <p:cNvSpPr>
            <a:spLocks noGrp="1"/>
          </p:cNvSpPr>
          <p:nvPr>
            <p:ph type="title"/>
          </p:nvPr>
        </p:nvSpPr>
        <p:spPr>
          <a:xfrm>
            <a:off x="798511" y="887491"/>
            <a:ext cx="4475892" cy="1188720"/>
          </a:xfrm>
          <a:solidFill>
            <a:srgbClr val="FFFFFF"/>
          </a:solidFill>
          <a:ln>
            <a:solidFill>
              <a:srgbClr val="404040"/>
            </a:solidFill>
          </a:ln>
        </p:spPr>
        <p:txBody>
          <a:bodyPr>
            <a:normAutofit/>
          </a:bodyPr>
          <a:lstStyle/>
          <a:p>
            <a:r>
              <a:rPr lang="fr-BE"/>
              <a:t>Prototype final</a:t>
            </a:r>
            <a:endParaRPr lang="nl-BE"/>
          </a:p>
        </p:txBody>
      </p:sp>
      <p:sp>
        <p:nvSpPr>
          <p:cNvPr id="3" name="Espace réservé du contenu 2">
            <a:extLst>
              <a:ext uri="{FF2B5EF4-FFF2-40B4-BE49-F238E27FC236}">
                <a16:creationId xmlns:a16="http://schemas.microsoft.com/office/drawing/2014/main" id="{EDD1EF21-0A4E-424A-B076-2CCE3C58C753}"/>
              </a:ext>
            </a:extLst>
          </p:cNvPr>
          <p:cNvSpPr>
            <a:spLocks noGrp="1"/>
          </p:cNvSpPr>
          <p:nvPr>
            <p:ph idx="1"/>
          </p:nvPr>
        </p:nvSpPr>
        <p:spPr>
          <a:xfrm>
            <a:off x="566053" y="2744515"/>
            <a:ext cx="4940808" cy="3477964"/>
          </a:xfrm>
        </p:spPr>
        <p:txBody>
          <a:bodyPr>
            <a:normAutofit fontScale="70000" lnSpcReduction="20000"/>
          </a:bodyPr>
          <a:lstStyle/>
          <a:p>
            <a:pPr>
              <a:buFontTx/>
              <a:buChar char="-"/>
            </a:pPr>
            <a:r>
              <a:rPr lang="fr-FR" sz="3200">
                <a:solidFill>
                  <a:schemeClr val="bg1"/>
                </a:solidFill>
                <a:latin typeface="Calibri" panose="020F0502020204030204" pitchFamily="34" charset="0"/>
                <a:cs typeface="Calibri" panose="020F0502020204030204" pitchFamily="34" charset="0"/>
              </a:rPr>
              <a:t>- Bras articulé actionnable grâce à des vérins hydrauliques placés aux jonctions</a:t>
            </a:r>
          </a:p>
          <a:p>
            <a:pPr>
              <a:buFontTx/>
              <a:buChar char="-"/>
            </a:pPr>
            <a:endParaRPr lang="fr-FR" sz="3200">
              <a:solidFill>
                <a:schemeClr val="bg1"/>
              </a:solidFill>
              <a:latin typeface="Calibri" panose="020F0502020204030204" pitchFamily="34" charset="0"/>
              <a:cs typeface="Calibri" panose="020F0502020204030204" pitchFamily="34" charset="0"/>
            </a:endParaRPr>
          </a:p>
          <a:p>
            <a:pPr>
              <a:buFontTx/>
              <a:buChar char="-"/>
            </a:pPr>
            <a:r>
              <a:rPr lang="fr-FR" sz="3200">
                <a:solidFill>
                  <a:schemeClr val="bg1"/>
                </a:solidFill>
                <a:latin typeface="Calibri" panose="020F0502020204030204" pitchFamily="34" charset="0"/>
                <a:cs typeface="Calibri" panose="020F0502020204030204" pitchFamily="34" charset="0"/>
              </a:rPr>
              <a:t>- Barge flottante constituée de deux fines plaques de bois et d’isolant</a:t>
            </a:r>
          </a:p>
          <a:p>
            <a:pPr>
              <a:buFontTx/>
              <a:buChar char="-"/>
            </a:pPr>
            <a:endParaRPr lang="fr-FR" sz="3200">
              <a:solidFill>
                <a:schemeClr val="bg1"/>
              </a:solidFill>
              <a:latin typeface="Calibri" panose="020F0502020204030204" pitchFamily="34" charset="0"/>
              <a:cs typeface="Calibri" panose="020F0502020204030204" pitchFamily="34" charset="0"/>
            </a:endParaRPr>
          </a:p>
          <a:p>
            <a:pPr>
              <a:buFontTx/>
              <a:buChar char="-"/>
            </a:pPr>
            <a:r>
              <a:rPr lang="fr-FR" sz="3200">
                <a:solidFill>
                  <a:schemeClr val="bg1"/>
                </a:solidFill>
                <a:latin typeface="Calibri" panose="020F0502020204030204" pitchFamily="34" charset="0"/>
                <a:cs typeface="Calibri" panose="020F0502020204030204" pitchFamily="34" charset="0"/>
              </a:rPr>
              <a:t>- Système d’engrenages pour le grappin et le système de rotation</a:t>
            </a:r>
          </a:p>
          <a:p>
            <a:endParaRPr lang="nl-BE" sz="1600">
              <a:solidFill>
                <a:srgbClr val="FFFFFF"/>
              </a:solidFill>
            </a:endParaRPr>
          </a:p>
        </p:txBody>
      </p:sp>
      <p:sp>
        <p:nvSpPr>
          <p:cNvPr id="33" name="Rectangle 32">
            <a:extLst>
              <a:ext uri="{FF2B5EF4-FFF2-40B4-BE49-F238E27FC236}">
                <a16:creationId xmlns:a16="http://schemas.microsoft.com/office/drawing/2014/main" id="{431F79A3-4F38-4999-B5FA-33E60FCB6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96203" y="321731"/>
            <a:ext cx="3208079" cy="367484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8">
            <a:extLst>
              <a:ext uri="{FF2B5EF4-FFF2-40B4-BE49-F238E27FC236}">
                <a16:creationId xmlns:a16="http://schemas.microsoft.com/office/drawing/2014/main" id="{574D0BAD-BC4C-4062-9F1D-05469E7BBBA7}"/>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560062" y="844991"/>
            <a:ext cx="2880360" cy="2628328"/>
          </a:xfrm>
          <a:prstGeom prst="rect">
            <a:avLst/>
          </a:prstGeom>
          <a:noFill/>
          <a:extLst>
            <a:ext uri="{909E8E84-426E-40DD-AFC4-6F175D3DCCD1}">
              <a14:hiddenFill xmlns:a14="http://schemas.microsoft.com/office/drawing/2010/main">
                <a:solidFill>
                  <a:srgbClr val="FFFFFF"/>
                </a:solidFill>
              </a14:hiddenFill>
            </a:ext>
          </a:extLst>
        </p:spPr>
      </p:pic>
      <p:sp>
        <p:nvSpPr>
          <p:cNvPr id="35" name="Rectangle 34">
            <a:extLst>
              <a:ext uri="{FF2B5EF4-FFF2-40B4-BE49-F238E27FC236}">
                <a16:creationId xmlns:a16="http://schemas.microsoft.com/office/drawing/2014/main" id="{FF8CBF27-01B0-4336-AFB9-B329EA40BD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57212" y="321731"/>
            <a:ext cx="2111317" cy="206586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2">
            <a:extLst>
              <a:ext uri="{FF2B5EF4-FFF2-40B4-BE49-F238E27FC236}">
                <a16:creationId xmlns:a16="http://schemas.microsoft.com/office/drawing/2014/main" id="{F1A4C94C-8E29-4C78-887A-B1046B0AF6F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7698"/>
          <a:stretch/>
        </p:blipFill>
        <p:spPr bwMode="auto">
          <a:xfrm>
            <a:off x="9921040" y="641390"/>
            <a:ext cx="1783661" cy="1434821"/>
          </a:xfrm>
          <a:prstGeom prst="rect">
            <a:avLst/>
          </a:prstGeom>
          <a:noFill/>
          <a:extLst>
            <a:ext uri="{909E8E84-426E-40DD-AFC4-6F175D3DCCD1}">
              <a14:hiddenFill xmlns:a14="http://schemas.microsoft.com/office/drawing/2010/main">
                <a:solidFill>
                  <a:srgbClr val="FFFFFF"/>
                </a:solidFill>
              </a14:hiddenFill>
            </a:ext>
          </a:extLst>
        </p:spPr>
      </p:pic>
      <p:sp>
        <p:nvSpPr>
          <p:cNvPr id="37" name="Rectangle 36">
            <a:extLst>
              <a:ext uri="{FF2B5EF4-FFF2-40B4-BE49-F238E27FC236}">
                <a16:creationId xmlns:a16="http://schemas.microsoft.com/office/drawing/2014/main" id="{068983AA-FB2B-49FC-B176-1D82EFAE00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96203" y="4163080"/>
            <a:ext cx="3208079" cy="2374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6">
            <a:extLst>
              <a:ext uri="{FF2B5EF4-FFF2-40B4-BE49-F238E27FC236}">
                <a16:creationId xmlns:a16="http://schemas.microsoft.com/office/drawing/2014/main" id="{83FE5FB0-5A8C-417E-9A9A-73AC798302C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6985"/>
          <a:stretch/>
        </p:blipFill>
        <p:spPr bwMode="auto">
          <a:xfrm>
            <a:off x="6560062" y="4370286"/>
            <a:ext cx="2880360" cy="1966381"/>
          </a:xfrm>
          <a:prstGeom prst="rect">
            <a:avLst/>
          </a:prstGeom>
          <a:noFill/>
          <a:extLst>
            <a:ext uri="{909E8E84-426E-40DD-AFC4-6F175D3DCCD1}">
              <a14:hiddenFill xmlns:a14="http://schemas.microsoft.com/office/drawing/2010/main">
                <a:solidFill>
                  <a:srgbClr val="FFFFFF"/>
                </a:solidFill>
              </a14:hiddenFill>
            </a:ext>
          </a:extLst>
        </p:spPr>
      </p:pic>
      <p:sp>
        <p:nvSpPr>
          <p:cNvPr id="39" name="Rectangle 38">
            <a:extLst>
              <a:ext uri="{FF2B5EF4-FFF2-40B4-BE49-F238E27FC236}">
                <a16:creationId xmlns:a16="http://schemas.microsoft.com/office/drawing/2014/main" id="{C06DACE8-D2C6-4638-8B0F-0734555FFE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57212" y="2548467"/>
            <a:ext cx="2111317" cy="335278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4">
            <a:extLst>
              <a:ext uri="{FF2B5EF4-FFF2-40B4-BE49-F238E27FC236}">
                <a16:creationId xmlns:a16="http://schemas.microsoft.com/office/drawing/2014/main" id="{E7C180FF-D6AE-464E-AD00-156D43360E10}"/>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6745" r="10923"/>
          <a:stretch/>
        </p:blipFill>
        <p:spPr bwMode="auto">
          <a:xfrm>
            <a:off x="9921040" y="3148246"/>
            <a:ext cx="1783661" cy="2155592"/>
          </a:xfrm>
          <a:prstGeom prst="rect">
            <a:avLst/>
          </a:prstGeom>
          <a:noFill/>
          <a:extLst>
            <a:ext uri="{909E8E84-426E-40DD-AFC4-6F175D3DCCD1}">
              <a14:hiddenFill xmlns:a14="http://schemas.microsoft.com/office/drawing/2010/main">
                <a:solidFill>
                  <a:srgbClr val="FFFFFF"/>
                </a:solidFill>
              </a14:hiddenFill>
            </a:ext>
          </a:extLst>
        </p:spPr>
      </p:pic>
      <p:sp>
        <p:nvSpPr>
          <p:cNvPr id="4" name="Espace réservé du numéro de diapositive 3">
            <a:extLst>
              <a:ext uri="{FF2B5EF4-FFF2-40B4-BE49-F238E27FC236}">
                <a16:creationId xmlns:a16="http://schemas.microsoft.com/office/drawing/2014/main" id="{3F9BADD4-2804-4A10-A491-D314CE753CE6}"/>
              </a:ext>
            </a:extLst>
          </p:cNvPr>
          <p:cNvSpPr>
            <a:spLocks noGrp="1"/>
          </p:cNvSpPr>
          <p:nvPr>
            <p:ph type="sldNum" sz="quarter" idx="12"/>
          </p:nvPr>
        </p:nvSpPr>
        <p:spPr>
          <a:xfrm>
            <a:off x="10758922" y="6217920"/>
            <a:ext cx="365760" cy="365760"/>
          </a:xfrm>
        </p:spPr>
        <p:txBody>
          <a:bodyPr>
            <a:normAutofit/>
          </a:bodyPr>
          <a:lstStyle/>
          <a:p>
            <a:pPr>
              <a:lnSpc>
                <a:spcPct val="90000"/>
              </a:lnSpc>
              <a:spcAft>
                <a:spcPts val="600"/>
              </a:spcAft>
            </a:pPr>
            <a:fld id="{8A7A6979-0714-4377-B894-6BE4C2D6E202}" type="slidenum">
              <a:rPr lang="en-US" smtClean="0"/>
              <a:pPr>
                <a:lnSpc>
                  <a:spcPct val="90000"/>
                </a:lnSpc>
                <a:spcAft>
                  <a:spcPts val="600"/>
                </a:spcAft>
              </a:pPr>
              <a:t>6</a:t>
            </a:fld>
            <a:endParaRPr lang="en-US"/>
          </a:p>
        </p:txBody>
      </p:sp>
      <p:sp>
        <p:nvSpPr>
          <p:cNvPr id="11" name="PB">
            <a:extLst>
              <a:ext uri="{FF2B5EF4-FFF2-40B4-BE49-F238E27FC236}">
                <a16:creationId xmlns:a16="http://schemas.microsoft.com/office/drawing/2014/main" id="{52B85479-75BF-47B7-868A-ED1F2245109D}"/>
              </a:ext>
            </a:extLst>
          </p:cNvPr>
          <p:cNvSpPr/>
          <p:nvPr/>
        </p:nvSpPr>
        <p:spPr>
          <a:xfrm>
            <a:off x="0" y="6794500"/>
            <a:ext cx="4064000" cy="63500"/>
          </a:xfrm>
          <a:prstGeom prst="rect">
            <a:avLst/>
          </a:prstGeom>
          <a:solidFill>
            <a:srgbClr val="0B1F4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907971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85ED018-3FB7-4AC0-9E69-E0DB73780E69}"/>
              </a:ext>
            </a:extLst>
          </p:cNvPr>
          <p:cNvSpPr>
            <a:spLocks noGrp="1"/>
          </p:cNvSpPr>
          <p:nvPr>
            <p:ph type="title"/>
          </p:nvPr>
        </p:nvSpPr>
        <p:spPr>
          <a:xfrm>
            <a:off x="6813903" y="494966"/>
            <a:ext cx="4793758" cy="1188720"/>
          </a:xfrm>
        </p:spPr>
        <p:txBody>
          <a:bodyPr>
            <a:normAutofit/>
          </a:bodyPr>
          <a:lstStyle/>
          <a:p>
            <a:r>
              <a:rPr lang="fr-BE"/>
              <a:t>Fonctionnement engrenages</a:t>
            </a:r>
            <a:endParaRPr lang="nl-BE"/>
          </a:p>
        </p:txBody>
      </p:sp>
      <p:sp>
        <p:nvSpPr>
          <p:cNvPr id="22" name="Rectangle 21">
            <a:extLst>
              <a:ext uri="{FF2B5EF4-FFF2-40B4-BE49-F238E27FC236}">
                <a16:creationId xmlns:a16="http://schemas.microsoft.com/office/drawing/2014/main" id="{23E952EC-AFF6-4197-9272-C0D7C0F569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3313" y="321731"/>
            <a:ext cx="3208079" cy="367484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D09AAB66-CD8D-477A-A21A-2105E6D82B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64322" y="321732"/>
            <a:ext cx="2111317" cy="272181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46A326B9-FD78-4195-A659-95DAFC1DDB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3313" y="4157447"/>
            <a:ext cx="3208079" cy="237882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13DAFF6B-5BEC-4153-93E9-6B735BC19C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64322" y="3227130"/>
            <a:ext cx="2111317" cy="287261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2">
            <a:extLst>
              <a:ext uri="{FF2B5EF4-FFF2-40B4-BE49-F238E27FC236}">
                <a16:creationId xmlns:a16="http://schemas.microsoft.com/office/drawing/2014/main" id="{EE3EB269-ACD5-4AE1-9B2D-B847A0228154}"/>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3986635" y="411625"/>
            <a:ext cx="1417182" cy="2542032"/>
          </a:xfrm>
          <a:prstGeom prst="rect">
            <a:avLst/>
          </a:prstGeom>
          <a:noFill/>
          <a:extLst>
            <a:ext uri="{909E8E84-426E-40DD-AFC4-6F175D3DCCD1}">
              <a14:hiddenFill xmlns:a14="http://schemas.microsoft.com/office/drawing/2010/main">
                <a:solidFill>
                  <a:srgbClr val="FFFFFF"/>
                </a:solidFill>
              </a14:hiddenFill>
            </a:ext>
          </a:extLst>
        </p:spPr>
      </p:pic>
      <p:sp>
        <p:nvSpPr>
          <p:cNvPr id="4" name="Espace réservé du numéro de diapositive 3">
            <a:extLst>
              <a:ext uri="{FF2B5EF4-FFF2-40B4-BE49-F238E27FC236}">
                <a16:creationId xmlns:a16="http://schemas.microsoft.com/office/drawing/2014/main" id="{F6F70DD4-970A-4237-BA5B-6C256DA8F114}"/>
              </a:ext>
            </a:extLst>
          </p:cNvPr>
          <p:cNvSpPr>
            <a:spLocks noGrp="1"/>
          </p:cNvSpPr>
          <p:nvPr>
            <p:ph type="sldNum" sz="quarter" idx="12"/>
          </p:nvPr>
        </p:nvSpPr>
        <p:spPr>
          <a:xfrm>
            <a:off x="10758922" y="6217920"/>
            <a:ext cx="365760" cy="365760"/>
          </a:xfrm>
        </p:spPr>
        <p:txBody>
          <a:bodyPr>
            <a:normAutofit/>
          </a:bodyPr>
          <a:lstStyle/>
          <a:p>
            <a:pPr>
              <a:lnSpc>
                <a:spcPct val="90000"/>
              </a:lnSpc>
              <a:spcAft>
                <a:spcPts val="600"/>
              </a:spcAft>
            </a:pPr>
            <a:fld id="{8A7A6979-0714-4377-B894-6BE4C2D6E202}" type="slidenum">
              <a:rPr lang="en-US" smtClean="0"/>
              <a:pPr>
                <a:lnSpc>
                  <a:spcPct val="90000"/>
                </a:lnSpc>
                <a:spcAft>
                  <a:spcPts val="600"/>
                </a:spcAft>
              </a:pPr>
              <a:t>7</a:t>
            </a:fld>
            <a:endParaRPr lang="en-US"/>
          </a:p>
        </p:txBody>
      </p:sp>
      <p:pic>
        <p:nvPicPr>
          <p:cNvPr id="6" name="Espace réservé du contenu 9" descr="Une image contenant plancher, en bois, objets métalliques, bois&#10;&#10;Description générée automatiquement">
            <a:extLst>
              <a:ext uri="{FF2B5EF4-FFF2-40B4-BE49-F238E27FC236}">
                <a16:creationId xmlns:a16="http://schemas.microsoft.com/office/drawing/2014/main" id="{5B3DABF4-E73A-47BF-8E13-80005E729981}"/>
              </a:ext>
            </a:extLst>
          </p:cNvPr>
          <p:cNvPicPr>
            <a:picLocks noChangeAspect="1"/>
          </p:cNvPicPr>
          <p:nvPr/>
        </p:nvPicPr>
        <p:blipFill>
          <a:blip r:embed="rId5"/>
          <a:stretch>
            <a:fillRect/>
          </a:stretch>
        </p:blipFill>
        <p:spPr>
          <a:xfrm>
            <a:off x="440512" y="4266722"/>
            <a:ext cx="2880360" cy="2160270"/>
          </a:xfrm>
          <a:prstGeom prst="rect">
            <a:avLst/>
          </a:prstGeom>
        </p:spPr>
      </p:pic>
      <p:pic>
        <p:nvPicPr>
          <p:cNvPr id="7" name="Espace réservé du contenu 6" descr="Une image contenant mur, intérieur&#10;&#10;Description générée automatiquement">
            <a:extLst>
              <a:ext uri="{FF2B5EF4-FFF2-40B4-BE49-F238E27FC236}">
                <a16:creationId xmlns:a16="http://schemas.microsoft.com/office/drawing/2014/main" id="{B5EFACCE-E85B-4972-8064-DC87E68010DB}"/>
              </a:ext>
            </a:extLst>
          </p:cNvPr>
          <p:cNvPicPr>
            <a:picLocks noChangeAspect="1"/>
          </p:cNvPicPr>
          <p:nvPr/>
        </p:nvPicPr>
        <p:blipFill rotWithShape="1">
          <a:blip r:embed="rId6"/>
          <a:srcRect l="15118" t="8936" r="19005" b="3796"/>
          <a:stretch/>
        </p:blipFill>
        <p:spPr>
          <a:xfrm>
            <a:off x="3986635" y="3365282"/>
            <a:ext cx="1470598" cy="2597491"/>
          </a:xfrm>
          <a:prstGeom prst="rect">
            <a:avLst/>
          </a:prstGeom>
        </p:spPr>
      </p:pic>
      <p:sp>
        <p:nvSpPr>
          <p:cNvPr id="11" name="ZoneTexte 10">
            <a:extLst>
              <a:ext uri="{FF2B5EF4-FFF2-40B4-BE49-F238E27FC236}">
                <a16:creationId xmlns:a16="http://schemas.microsoft.com/office/drawing/2014/main" id="{B4F6B912-9A3B-4820-A188-836D6865C4EA}"/>
              </a:ext>
            </a:extLst>
          </p:cNvPr>
          <p:cNvSpPr txBox="1"/>
          <p:nvPr/>
        </p:nvSpPr>
        <p:spPr>
          <a:xfrm>
            <a:off x="6813903" y="2159155"/>
            <a:ext cx="4686560" cy="3754874"/>
          </a:xfrm>
          <a:prstGeom prst="rect">
            <a:avLst/>
          </a:prstGeom>
          <a:noFill/>
        </p:spPr>
        <p:txBody>
          <a:bodyPr wrap="square" lIns="91440" tIns="45720" rIns="91440" bIns="45720" rtlCol="0" anchor="t">
            <a:spAutoFit/>
          </a:bodyPr>
          <a:lstStyle/>
          <a:p>
            <a:r>
              <a:rPr lang="fr-BE" sz="2000"/>
              <a:t>Système de rotation :</a:t>
            </a:r>
            <a:endParaRPr lang="nl-BE" sz="2000"/>
          </a:p>
          <a:p>
            <a:endParaRPr lang="fr-BE"/>
          </a:p>
          <a:p>
            <a:pPr marL="285750" indent="-285750">
              <a:buFont typeface="Wingdings"/>
              <a:buChar char="Ø"/>
            </a:pPr>
            <a:r>
              <a:rPr lang="fr-BE"/>
              <a:t>Grand engrenage entrainé par la seringue</a:t>
            </a:r>
          </a:p>
          <a:p>
            <a:pPr marL="285750" indent="-285750">
              <a:buFont typeface="Wingdings"/>
              <a:buChar char="Ø"/>
            </a:pPr>
            <a:r>
              <a:rPr lang="fr-BE"/>
              <a:t>Petit engrenage sur lequel est posé la grue</a:t>
            </a:r>
          </a:p>
          <a:p>
            <a:pPr marL="285750" indent="-285750">
              <a:buFont typeface="Wingdings"/>
              <a:buChar char="Ø"/>
            </a:pPr>
            <a:endParaRPr lang="fr-BE"/>
          </a:p>
          <a:p>
            <a:pPr marL="285750" indent="-285750">
              <a:buFont typeface="Wingdings"/>
              <a:buChar char="Ø"/>
            </a:pPr>
            <a:endParaRPr lang="fr-BE"/>
          </a:p>
          <a:p>
            <a:r>
              <a:rPr lang="fr-BE" sz="2000"/>
              <a:t>Grappin :</a:t>
            </a:r>
          </a:p>
          <a:p>
            <a:endParaRPr lang="fr-BE"/>
          </a:p>
          <a:p>
            <a:pPr marL="342900" indent="-342900">
              <a:buFont typeface="Wingdings"/>
              <a:buChar char="Ø"/>
            </a:pPr>
            <a:r>
              <a:rPr lang="fr-BE"/>
              <a:t>Crémaillère</a:t>
            </a:r>
          </a:p>
          <a:p>
            <a:pPr marL="342900" indent="-342900">
              <a:buFont typeface="Wingdings"/>
              <a:buChar char="Ø"/>
            </a:pPr>
            <a:r>
              <a:rPr lang="fr-BE"/>
              <a:t>Deux petits engrenages</a:t>
            </a:r>
          </a:p>
          <a:p>
            <a:pPr marL="342900" indent="-342900">
              <a:buFont typeface="Wingdings"/>
              <a:buChar char="Ø"/>
            </a:pPr>
            <a:r>
              <a:rPr lang="fr-BE"/>
              <a:t>Deux grands engrenages qui sont chacun relié à une partie de la pince</a:t>
            </a:r>
          </a:p>
          <a:p>
            <a:pPr marL="342900" indent="-342900">
              <a:buFont typeface="Wingdings"/>
              <a:buChar char="Ø"/>
            </a:pPr>
            <a:r>
              <a:rPr lang="fr-BE"/>
              <a:t>Structure principale</a:t>
            </a:r>
          </a:p>
        </p:txBody>
      </p:sp>
      <p:pic>
        <p:nvPicPr>
          <p:cNvPr id="3" name="Autodesk Fusion 360 (Licence Education) 2020-12-03 09-15-08 (online-video-cutter.com)">
            <a:hlinkClick r:id="" action="ppaction://media"/>
            <a:extLst>
              <a:ext uri="{FF2B5EF4-FFF2-40B4-BE49-F238E27FC236}">
                <a16:creationId xmlns:a16="http://schemas.microsoft.com/office/drawing/2014/main" id="{E63C7CDE-AD4B-49A1-8380-33C2889ABB71}"/>
              </a:ext>
            </a:extLst>
          </p:cNvPr>
          <p:cNvPicPr>
            <a:picLocks noChangeAspect="1"/>
          </p:cNvPicPr>
          <p:nvPr>
            <a:videoFile r:link="rId1"/>
            <p:extLst>
              <p:ext uri="{DAA4B4D4-6D71-4841-9C94-3DE7FCFB9230}">
                <p14:media xmlns:p14="http://schemas.microsoft.com/office/powerpoint/2010/main" r:embed="rId2">
                  <p14:trim st="9605"/>
                </p14:media>
              </p:ext>
            </p:extLst>
          </p:nvPr>
        </p:nvPicPr>
        <p:blipFill rotWithShape="1">
          <a:blip r:embed="rId7"/>
          <a:srcRect l="26289" t="14372" r="37771" b="16816"/>
          <a:stretch/>
        </p:blipFill>
        <p:spPr>
          <a:xfrm>
            <a:off x="440512" y="644709"/>
            <a:ext cx="2959997" cy="2963463"/>
          </a:xfrm>
          <a:prstGeom prst="rect">
            <a:avLst/>
          </a:prstGeom>
        </p:spPr>
      </p:pic>
      <p:sp>
        <p:nvSpPr>
          <p:cNvPr id="10" name="PB">
            <a:extLst>
              <a:ext uri="{FF2B5EF4-FFF2-40B4-BE49-F238E27FC236}">
                <a16:creationId xmlns:a16="http://schemas.microsoft.com/office/drawing/2014/main" id="{A4379BA5-5A1E-4E7F-AD72-2A85912477BD}"/>
              </a:ext>
            </a:extLst>
          </p:cNvPr>
          <p:cNvSpPr/>
          <p:nvPr/>
        </p:nvSpPr>
        <p:spPr>
          <a:xfrm>
            <a:off x="0" y="6794500"/>
            <a:ext cx="4741333" cy="63500"/>
          </a:xfrm>
          <a:prstGeom prst="rect">
            <a:avLst/>
          </a:prstGeom>
          <a:solidFill>
            <a:srgbClr val="0B1F4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580624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12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3F47E20B-1205-4238-A82B-90EF577F32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D13567AC-EB9A-47A9-B6EC-B5BDB73B11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8E060A8D-47CE-4F89-AB7A-FC7563FFF4A6}"/>
              </a:ext>
            </a:extLst>
          </p:cNvPr>
          <p:cNvSpPr>
            <a:spLocks noGrp="1"/>
          </p:cNvSpPr>
          <p:nvPr>
            <p:ph type="title"/>
          </p:nvPr>
        </p:nvSpPr>
        <p:spPr>
          <a:xfrm>
            <a:off x="619504" y="1790923"/>
            <a:ext cx="3415288" cy="3212654"/>
          </a:xfrm>
          <a:noFill/>
          <a:ln>
            <a:solidFill>
              <a:schemeClr val="bg1"/>
            </a:solidFill>
          </a:ln>
        </p:spPr>
        <p:txBody>
          <a:bodyPr vert="horz" lIns="274320" tIns="182880" rIns="274320" bIns="182880" rtlCol="0" anchor="ctr" anchorCtr="1">
            <a:normAutofit/>
          </a:bodyPr>
          <a:lstStyle/>
          <a:p>
            <a:r>
              <a:rPr lang="en-US" sz="2900" err="1">
                <a:solidFill>
                  <a:schemeClr val="bg1"/>
                </a:solidFill>
              </a:rPr>
              <a:t>Schéma</a:t>
            </a:r>
            <a:r>
              <a:rPr lang="en-US" sz="2900">
                <a:solidFill>
                  <a:schemeClr val="bg1"/>
                </a:solidFill>
              </a:rPr>
              <a:t> </a:t>
            </a:r>
            <a:r>
              <a:rPr lang="en-US" sz="2900" err="1">
                <a:solidFill>
                  <a:schemeClr val="bg1"/>
                </a:solidFill>
              </a:rPr>
              <a:t>cinématique</a:t>
            </a:r>
            <a:r>
              <a:rPr lang="en-US" sz="2900">
                <a:solidFill>
                  <a:schemeClr val="bg1"/>
                </a:solidFill>
              </a:rPr>
              <a:t> de la </a:t>
            </a:r>
            <a:r>
              <a:rPr lang="en-US" sz="2900" err="1">
                <a:solidFill>
                  <a:schemeClr val="bg1"/>
                </a:solidFill>
              </a:rPr>
              <a:t>grue</a:t>
            </a:r>
            <a:endParaRPr lang="en-US" sz="2900">
              <a:solidFill>
                <a:schemeClr val="bg1"/>
              </a:solidFill>
            </a:endParaRPr>
          </a:p>
        </p:txBody>
      </p:sp>
      <p:pic>
        <p:nvPicPr>
          <p:cNvPr id="12" name="Image 11">
            <a:extLst>
              <a:ext uri="{FF2B5EF4-FFF2-40B4-BE49-F238E27FC236}">
                <a16:creationId xmlns:a16="http://schemas.microsoft.com/office/drawing/2014/main" id="{8D205217-AE85-4DAF-AA41-B9B256EB7C7D}"/>
              </a:ext>
            </a:extLst>
          </p:cNvPr>
          <p:cNvPicPr>
            <a:picLocks noChangeAspect="1"/>
          </p:cNvPicPr>
          <p:nvPr/>
        </p:nvPicPr>
        <p:blipFill rotWithShape="1">
          <a:blip r:embed="rId2"/>
          <a:srcRect t="31626"/>
          <a:stretch/>
        </p:blipFill>
        <p:spPr>
          <a:xfrm>
            <a:off x="5273799" y="162857"/>
            <a:ext cx="6728731" cy="6532285"/>
          </a:xfrm>
          <a:prstGeom prst="rect">
            <a:avLst/>
          </a:prstGeom>
        </p:spPr>
      </p:pic>
      <p:sp>
        <p:nvSpPr>
          <p:cNvPr id="4" name="Espace réservé du numéro de diapositive 3">
            <a:extLst>
              <a:ext uri="{FF2B5EF4-FFF2-40B4-BE49-F238E27FC236}">
                <a16:creationId xmlns:a16="http://schemas.microsoft.com/office/drawing/2014/main" id="{0B3CFE79-F777-4EDE-B00F-B9491255CD28}"/>
              </a:ext>
            </a:extLst>
          </p:cNvPr>
          <p:cNvSpPr>
            <a:spLocks noGrp="1"/>
          </p:cNvSpPr>
          <p:nvPr>
            <p:ph type="sldNum" sz="quarter" idx="12"/>
          </p:nvPr>
        </p:nvSpPr>
        <p:spPr>
          <a:xfrm>
            <a:off x="10758922" y="6217920"/>
            <a:ext cx="365760" cy="365760"/>
          </a:xfrm>
        </p:spPr>
        <p:txBody>
          <a:bodyPr vert="horz" lIns="18288" tIns="45720" rIns="18288" bIns="45720" rtlCol="0" anchor="ctr">
            <a:normAutofit/>
          </a:bodyPr>
          <a:lstStyle/>
          <a:p>
            <a:pPr>
              <a:lnSpc>
                <a:spcPct val="90000"/>
              </a:lnSpc>
              <a:spcAft>
                <a:spcPts val="600"/>
              </a:spcAft>
            </a:pPr>
            <a:fld id="{8A7A6979-0714-4377-B894-6BE4C2D6E202}" type="slidenum">
              <a:rPr lang="en-US" smtClean="0"/>
              <a:pPr>
                <a:lnSpc>
                  <a:spcPct val="90000"/>
                </a:lnSpc>
                <a:spcAft>
                  <a:spcPts val="600"/>
                </a:spcAft>
              </a:pPr>
              <a:t>8</a:t>
            </a:fld>
            <a:endParaRPr lang="en-US"/>
          </a:p>
        </p:txBody>
      </p:sp>
      <p:sp>
        <p:nvSpPr>
          <p:cNvPr id="6" name="PB">
            <a:extLst>
              <a:ext uri="{FF2B5EF4-FFF2-40B4-BE49-F238E27FC236}">
                <a16:creationId xmlns:a16="http://schemas.microsoft.com/office/drawing/2014/main" id="{87F315F6-4080-48D6-BC6D-90BF34B23395}"/>
              </a:ext>
            </a:extLst>
          </p:cNvPr>
          <p:cNvSpPr/>
          <p:nvPr/>
        </p:nvSpPr>
        <p:spPr>
          <a:xfrm>
            <a:off x="0" y="6794500"/>
            <a:ext cx="5418667" cy="63500"/>
          </a:xfrm>
          <a:prstGeom prst="rect">
            <a:avLst/>
          </a:prstGeom>
          <a:solidFill>
            <a:srgbClr val="0B1F4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1110168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7" name="Image 8" descr="Une image contenant intérieur, table, guichet, assis&#10;&#10;Description générée automatiquement">
            <a:extLst>
              <a:ext uri="{FF2B5EF4-FFF2-40B4-BE49-F238E27FC236}">
                <a16:creationId xmlns:a16="http://schemas.microsoft.com/office/drawing/2014/main" id="{ACA779EA-7797-4D1D-8D71-0EDEFD6C7BEA}"/>
              </a:ext>
            </a:extLst>
          </p:cNvPr>
          <p:cNvPicPr>
            <a:picLocks noChangeAspect="1"/>
          </p:cNvPicPr>
          <p:nvPr/>
        </p:nvPicPr>
        <p:blipFill>
          <a:blip r:embed="rId2"/>
          <a:stretch>
            <a:fillRect/>
          </a:stretch>
        </p:blipFill>
        <p:spPr>
          <a:xfrm>
            <a:off x="7323550" y="3040693"/>
            <a:ext cx="3056350" cy="4075134"/>
          </a:xfrm>
          <a:prstGeom prst="rect">
            <a:avLst/>
          </a:prstGeom>
        </p:spPr>
      </p:pic>
      <p:sp>
        <p:nvSpPr>
          <p:cNvPr id="2" name="Titre 1">
            <a:extLst>
              <a:ext uri="{FF2B5EF4-FFF2-40B4-BE49-F238E27FC236}">
                <a16:creationId xmlns:a16="http://schemas.microsoft.com/office/drawing/2014/main" id="{6FA4418A-CE47-4F38-B54B-37C4DC0EC2E3}"/>
              </a:ext>
            </a:extLst>
          </p:cNvPr>
          <p:cNvSpPr>
            <a:spLocks noGrp="1"/>
          </p:cNvSpPr>
          <p:nvPr>
            <p:ph type="title"/>
          </p:nvPr>
        </p:nvSpPr>
        <p:spPr>
          <a:xfrm>
            <a:off x="804671" y="964692"/>
            <a:ext cx="5928637" cy="1188720"/>
          </a:xfrm>
        </p:spPr>
        <p:txBody>
          <a:bodyPr>
            <a:normAutofit/>
          </a:bodyPr>
          <a:lstStyle/>
          <a:p>
            <a:br>
              <a:rPr lang="fr-FR"/>
            </a:br>
            <a:r>
              <a:rPr lang="fr-FR"/>
              <a:t>Pièces imprimées en 3D</a:t>
            </a:r>
          </a:p>
          <a:p>
            <a:endParaRPr lang="fr-FR"/>
          </a:p>
        </p:txBody>
      </p:sp>
      <p:sp>
        <p:nvSpPr>
          <p:cNvPr id="3" name="Espace réservé du contenu 2">
            <a:extLst>
              <a:ext uri="{FF2B5EF4-FFF2-40B4-BE49-F238E27FC236}">
                <a16:creationId xmlns:a16="http://schemas.microsoft.com/office/drawing/2014/main" id="{C3B46A7A-C719-449F-97D8-3EEC572ACE2E}"/>
              </a:ext>
            </a:extLst>
          </p:cNvPr>
          <p:cNvSpPr>
            <a:spLocks noGrp="1"/>
          </p:cNvSpPr>
          <p:nvPr>
            <p:ph idx="1"/>
          </p:nvPr>
        </p:nvSpPr>
        <p:spPr>
          <a:xfrm>
            <a:off x="804672" y="2638044"/>
            <a:ext cx="5925312" cy="3568708"/>
          </a:xfrm>
        </p:spPr>
        <p:txBody>
          <a:bodyPr vert="horz" lIns="91440" tIns="45720" rIns="91440" bIns="45720" rtlCol="0" anchor="t">
            <a:normAutofit/>
          </a:bodyPr>
          <a:lstStyle/>
          <a:p>
            <a:pPr>
              <a:buFont typeface="Wingdings" panose="020B0604020202020204" pitchFamily="34" charset="0"/>
              <a:buChar char="Ø"/>
            </a:pPr>
            <a:r>
              <a:rPr lang="fr-FR">
                <a:latin typeface="Calibri"/>
                <a:cs typeface="Calibri"/>
              </a:rPr>
              <a:t>Impression faite chez l'un des membres de l'équipe possédant une imprimante 3D</a:t>
            </a:r>
            <a:endParaRPr lang="fr-FR"/>
          </a:p>
          <a:p>
            <a:pPr>
              <a:buFont typeface="Wingdings" panose="020B0604020202020204" pitchFamily="34" charset="0"/>
              <a:buChar char="Ø"/>
            </a:pPr>
            <a:r>
              <a:rPr lang="fr-FR">
                <a:latin typeface="Calibri"/>
                <a:cs typeface="Calibri"/>
              </a:rPr>
              <a:t>Plusieurs pièces imprimées :</a:t>
            </a:r>
          </a:p>
          <a:p>
            <a:pPr lvl="1">
              <a:buFont typeface="Wingdings" panose="020B0604020202020204" pitchFamily="34" charset="0"/>
              <a:buChar char="§"/>
            </a:pPr>
            <a:r>
              <a:rPr lang="fr-FR">
                <a:latin typeface="Calibri"/>
                <a:cs typeface="Calibri"/>
              </a:rPr>
              <a:t>Système de fixation de la grue à la barge </a:t>
            </a:r>
          </a:p>
          <a:p>
            <a:pPr lvl="1">
              <a:buFont typeface="Wingdings" panose="020B0604020202020204" pitchFamily="34" charset="0"/>
              <a:buChar char="§"/>
            </a:pPr>
            <a:r>
              <a:rPr lang="fr-FR">
                <a:latin typeface="Calibri"/>
                <a:cs typeface="Calibri"/>
              </a:rPr>
              <a:t>Système de rotation </a:t>
            </a:r>
          </a:p>
          <a:p>
            <a:pPr lvl="1">
              <a:buFont typeface="Wingdings" panose="020B0604020202020204" pitchFamily="34" charset="0"/>
              <a:buChar char="§"/>
            </a:pPr>
            <a:r>
              <a:rPr lang="fr-FR">
                <a:latin typeface="Calibri"/>
                <a:cs typeface="Calibri"/>
              </a:rPr>
              <a:t>Grappin</a:t>
            </a:r>
          </a:p>
          <a:p>
            <a:pPr lvl="1">
              <a:buFont typeface="Wingdings" panose="020B0604020202020204" pitchFamily="34" charset="0"/>
              <a:buChar char="§"/>
            </a:pPr>
            <a:r>
              <a:rPr lang="fr-FR">
                <a:latin typeface="Calibri"/>
                <a:cs typeface="Calibri"/>
              </a:rPr>
              <a:t>Socle pour la seringue du système de rotation</a:t>
            </a:r>
          </a:p>
          <a:p>
            <a:pPr lvl="1">
              <a:buFont typeface="Wingdings" panose="020B0604020202020204" pitchFamily="34" charset="0"/>
              <a:buChar char="§"/>
            </a:pPr>
            <a:r>
              <a:rPr lang="fr-FR">
                <a:latin typeface="Calibri"/>
                <a:cs typeface="Calibri"/>
              </a:rPr>
              <a:t>Outil complémentaire pour le système de rotation </a:t>
            </a:r>
            <a:endParaRPr lang="fr-FR">
              <a:latin typeface="Gill Sans MT"/>
              <a:cs typeface="Calibri"/>
            </a:endParaRPr>
          </a:p>
          <a:p>
            <a:pPr lvl="1">
              <a:buFont typeface="Wingdings" panose="020B0604020202020204" pitchFamily="34" charset="0"/>
              <a:buChar char="§"/>
            </a:pPr>
            <a:r>
              <a:rPr lang="fr-FR">
                <a:latin typeface="Calibri"/>
                <a:cs typeface="Calibri"/>
              </a:rPr>
              <a:t>Outils complémentaires de rotation du grappin</a:t>
            </a:r>
            <a:endParaRPr lang="fr-FR"/>
          </a:p>
          <a:p>
            <a:pPr lvl="1">
              <a:buFont typeface="Courier New" panose="020B0604020202020204" pitchFamily="34" charset="0"/>
              <a:buChar char="o"/>
            </a:pPr>
            <a:endParaRPr lang="fr-FR">
              <a:latin typeface="Calibri"/>
              <a:cs typeface="Calibri"/>
            </a:endParaRPr>
          </a:p>
          <a:p>
            <a:pPr>
              <a:buFont typeface="Courier New" panose="020B0604020202020204" pitchFamily="34" charset="0"/>
              <a:buChar char="o"/>
            </a:pPr>
            <a:endParaRPr lang="fr-FR"/>
          </a:p>
        </p:txBody>
      </p:sp>
      <p:pic>
        <p:nvPicPr>
          <p:cNvPr id="8" name="Espace réservé du contenu 5" descr="Une image contenant intérieur, plancher, objets métalliques, matériel&#10;&#10;Description générée automatiquement">
            <a:extLst>
              <a:ext uri="{FF2B5EF4-FFF2-40B4-BE49-F238E27FC236}">
                <a16:creationId xmlns:a16="http://schemas.microsoft.com/office/drawing/2014/main" id="{554BCF08-007D-4B5C-9071-8984CA004E85}"/>
              </a:ext>
            </a:extLst>
          </p:cNvPr>
          <p:cNvPicPr>
            <a:picLocks noChangeAspect="1"/>
          </p:cNvPicPr>
          <p:nvPr/>
        </p:nvPicPr>
        <p:blipFill rotWithShape="1">
          <a:blip r:embed="rId3"/>
          <a:srcRect t="2292" r="2" b="2"/>
          <a:stretch/>
        </p:blipFill>
        <p:spPr>
          <a:xfrm>
            <a:off x="7318774" y="-1"/>
            <a:ext cx="4915255" cy="3567287"/>
          </a:xfrm>
          <a:prstGeom prst="rect">
            <a:avLst/>
          </a:prstGeom>
          <a:solidFill>
            <a:srgbClr val="FFFFFF">
              <a:shade val="85000"/>
            </a:srgbClr>
          </a:solidFill>
          <a:scene3d>
            <a:camera prst="orthographicFront"/>
            <a:lightRig rig="twoPt" dir="t">
              <a:rot lat="0" lon="0" rev="7200000"/>
            </a:lightRig>
          </a:scene3d>
          <a:sp3d>
            <a:bevelT w="25400" h="19050"/>
            <a:contourClr>
              <a:srgbClr val="FFFFFF"/>
            </a:contourClr>
          </a:sp3d>
        </p:spPr>
      </p:pic>
      <p:sp>
        <p:nvSpPr>
          <p:cNvPr id="4" name="Espace réservé du numéro de diapositive 3">
            <a:extLst>
              <a:ext uri="{FF2B5EF4-FFF2-40B4-BE49-F238E27FC236}">
                <a16:creationId xmlns:a16="http://schemas.microsoft.com/office/drawing/2014/main" id="{51C9AD3E-5B9F-4A1A-94E3-0F964D4056EE}"/>
              </a:ext>
            </a:extLst>
          </p:cNvPr>
          <p:cNvSpPr>
            <a:spLocks noGrp="1"/>
          </p:cNvSpPr>
          <p:nvPr>
            <p:ph type="sldNum" sz="quarter" idx="12"/>
          </p:nvPr>
        </p:nvSpPr>
        <p:spPr>
          <a:xfrm>
            <a:off x="11207771" y="6176167"/>
            <a:ext cx="365760" cy="365760"/>
          </a:xfrm>
        </p:spPr>
        <p:txBody>
          <a:bodyPr>
            <a:normAutofit/>
          </a:bodyPr>
          <a:lstStyle/>
          <a:p>
            <a:pPr>
              <a:lnSpc>
                <a:spcPct val="90000"/>
              </a:lnSpc>
              <a:spcAft>
                <a:spcPts val="600"/>
              </a:spcAft>
            </a:pPr>
            <a:fld id="{8A7A6979-0714-4377-B894-6BE4C2D6E202}" type="slidenum">
              <a:rPr lang="en-US" dirty="0"/>
              <a:pPr>
                <a:lnSpc>
                  <a:spcPct val="90000"/>
                </a:lnSpc>
                <a:spcAft>
                  <a:spcPts val="600"/>
                </a:spcAft>
              </a:pPr>
              <a:t>9</a:t>
            </a:fld>
            <a:endParaRPr lang="en-US"/>
          </a:p>
        </p:txBody>
      </p:sp>
      <p:sp>
        <p:nvSpPr>
          <p:cNvPr id="9" name="PB">
            <a:extLst>
              <a:ext uri="{FF2B5EF4-FFF2-40B4-BE49-F238E27FC236}">
                <a16:creationId xmlns:a16="http://schemas.microsoft.com/office/drawing/2014/main" id="{96244F4A-622C-4B0A-BD81-B05BEF7BAC47}"/>
              </a:ext>
            </a:extLst>
          </p:cNvPr>
          <p:cNvSpPr/>
          <p:nvPr/>
        </p:nvSpPr>
        <p:spPr>
          <a:xfrm>
            <a:off x="0" y="6794500"/>
            <a:ext cx="6096000" cy="63500"/>
          </a:xfrm>
          <a:prstGeom prst="rect">
            <a:avLst/>
          </a:prstGeom>
          <a:solidFill>
            <a:srgbClr val="0B1F4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999421780"/>
      </p:ext>
    </p:extLst>
  </p:cSld>
  <p:clrMapOvr>
    <a:masterClrMapping/>
  </p:clrMapOvr>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237</TotalTime>
  <Words>682</Words>
  <Application>Microsoft Office PowerPoint</Application>
  <PresentationFormat>Widescreen</PresentationFormat>
  <Paragraphs>171</Paragraphs>
  <Slides>22</Slides>
  <Notes>9</Notes>
  <HiddenSlides>0</HiddenSlides>
  <MMClips>2</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22</vt:i4>
      </vt:variant>
    </vt:vector>
  </HeadingPairs>
  <TitlesOfParts>
    <vt:vector size="28" baseType="lpstr">
      <vt:lpstr>Arial</vt:lpstr>
      <vt:lpstr>Calibri</vt:lpstr>
      <vt:lpstr>Courier New</vt:lpstr>
      <vt:lpstr>Gill Sans MT</vt:lpstr>
      <vt:lpstr>Wingdings</vt:lpstr>
      <vt:lpstr>Parcel</vt:lpstr>
      <vt:lpstr>Jury final</vt:lpstr>
      <vt:lpstr>Table des matières</vt:lpstr>
      <vt:lpstr>PowerPoint Presentation</vt:lpstr>
      <vt:lpstr>Maquette pré-jury</vt:lpstr>
      <vt:lpstr>Dessin de la grue en situation</vt:lpstr>
      <vt:lpstr>Prototype final</vt:lpstr>
      <vt:lpstr>Fonctionnement engrenages</vt:lpstr>
      <vt:lpstr>Schéma cinématique de la grue</vt:lpstr>
      <vt:lpstr> Pièces imprimées en 3D </vt:lpstr>
      <vt:lpstr>construction</vt:lpstr>
      <vt:lpstr>Modélisation physique</vt:lpstr>
      <vt:lpstr>Programme informatique</vt:lpstr>
      <vt:lpstr>Graphiques</vt:lpstr>
      <vt:lpstr>Conclusion du labo</vt:lpstr>
      <vt:lpstr>Planification de l'équipe </vt:lpstr>
      <vt:lpstr>Démarche de travail</vt:lpstr>
      <vt:lpstr>Apprentissages</vt:lpstr>
      <vt:lpstr>Merci de votre écoute!</vt:lpstr>
      <vt:lpstr>Équations physiques</vt:lpstr>
      <vt:lpstr>PowerPoint Presentation</vt:lpstr>
      <vt:lpstr>Extrait du code</vt:lpstr>
      <vt:lpstr>Extrait du code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Jury final</dc:title>
  <dc:creator>Clara Nys</dc:creator>
  <cp:lastModifiedBy>Thibault Lootvoet</cp:lastModifiedBy>
  <cp:revision>2</cp:revision>
  <dcterms:created xsi:type="dcterms:W3CDTF">2020-12-09T09:04:31Z</dcterms:created>
  <dcterms:modified xsi:type="dcterms:W3CDTF">2020-12-13T14:03:56Z</dcterms:modified>
</cp:coreProperties>
</file>